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60" r:id="rId2"/>
    <p:sldMasterId id="2147483676" r:id="rId3"/>
  </p:sldMasterIdLst>
  <p:notesMasterIdLst>
    <p:notesMasterId r:id="rId19"/>
  </p:notesMasterIdLst>
  <p:sldIdLst>
    <p:sldId id="256" r:id="rId4"/>
    <p:sldId id="266" r:id="rId5"/>
    <p:sldId id="1061" r:id="rId6"/>
    <p:sldId id="1054" r:id="rId7"/>
    <p:sldId id="1062" r:id="rId8"/>
    <p:sldId id="1064" r:id="rId9"/>
    <p:sldId id="1067" r:id="rId10"/>
    <p:sldId id="270" r:id="rId11"/>
    <p:sldId id="1068" r:id="rId12"/>
    <p:sldId id="1063" r:id="rId13"/>
    <p:sldId id="290" r:id="rId14"/>
    <p:sldId id="1066" r:id="rId15"/>
    <p:sldId id="1065" r:id="rId16"/>
    <p:sldId id="292" r:id="rId17"/>
    <p:sldId id="258" r:id="rId18"/>
  </p:sldIdLst>
  <p:sldSz cx="12192000" cy="6858000"/>
  <p:notesSz cx="12192000" cy="6858000"/>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01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64"/>
    <p:restoredTop sz="94726"/>
  </p:normalViewPr>
  <p:slideViewPr>
    <p:cSldViewPr>
      <p:cViewPr varScale="1">
        <p:scale>
          <a:sx n="120" d="100"/>
          <a:sy n="120" d="100"/>
        </p:scale>
        <p:origin x="744" y="184"/>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F60C1B43-92A8-984D-A647-76D0F4B75EA7}">
      <dgm:prSet/>
      <dgm:spPr/>
      <dgm:t>
        <a:bodyPr/>
        <a:lstStyle/>
        <a:p>
          <a:r>
            <a:rPr lang="en-GB" b="0" dirty="0">
              <a:solidFill>
                <a:schemeClr val="tx1"/>
              </a:solidFill>
            </a:rPr>
            <a:t>Metadata schema</a:t>
          </a:r>
        </a:p>
      </dgm:t>
    </dgm:pt>
    <dgm:pt modelId="{F87DB8DF-1EF3-324D-82F9-40DFEF195C8F}" type="parTrans" cxnId="{7E3CF8BC-9125-F748-ADEF-84E600BBB22C}">
      <dgm:prSet/>
      <dgm:spPr/>
      <dgm:t>
        <a:bodyPr/>
        <a:lstStyle/>
        <a:p>
          <a:endParaRPr lang="en-GB">
            <a:solidFill>
              <a:schemeClr val="tx1"/>
            </a:solidFill>
          </a:endParaRPr>
        </a:p>
      </dgm:t>
    </dgm:pt>
    <dgm:pt modelId="{9C768BBD-4A66-DF4B-92BE-0ABC5CDEBD21}" type="sibTrans" cxnId="{7E3CF8BC-9125-F748-ADEF-84E600BBB22C}">
      <dgm:prSet/>
      <dgm:spPr/>
      <dgm:t>
        <a:bodyPr/>
        <a:lstStyle/>
        <a:p>
          <a:endParaRPr lang="en-GB">
            <a:solidFill>
              <a:schemeClr val="tx1"/>
            </a:solidFill>
          </a:endParaRPr>
        </a:p>
      </dgm:t>
    </dgm:pt>
    <dgm:pt modelId="{BA47A965-FEB3-B74F-B492-8C71F4D5BF3E}">
      <dgm:prSet/>
      <dgm:spPr/>
      <dgm:t>
        <a:bodyPr/>
        <a:lstStyle/>
        <a:p>
          <a:r>
            <a:rPr lang="en-GB" b="0" dirty="0">
              <a:solidFill>
                <a:schemeClr val="tx1"/>
              </a:solidFill>
            </a:rPr>
            <a:t>Controlled vocabularies</a:t>
          </a:r>
        </a:p>
      </dgm:t>
    </dgm:pt>
    <dgm:pt modelId="{F7D255AF-D1B8-C64F-9078-F02F43E1C505}" type="parTrans" cxnId="{4A298BF9-E6EF-D641-992E-16A5DF5FC8E2}">
      <dgm:prSet/>
      <dgm:spPr/>
      <dgm:t>
        <a:bodyPr/>
        <a:lstStyle/>
        <a:p>
          <a:endParaRPr lang="en-GB">
            <a:solidFill>
              <a:schemeClr val="tx1"/>
            </a:solidFill>
          </a:endParaRPr>
        </a:p>
      </dgm:t>
    </dgm:pt>
    <dgm:pt modelId="{20EA7E9F-E0F3-EC47-B1EF-13E242452629}" type="sibTrans" cxnId="{4A298BF9-E6EF-D641-992E-16A5DF5FC8E2}">
      <dgm:prSet/>
      <dgm:spPr/>
      <dgm:t>
        <a:bodyPr/>
        <a:lstStyle/>
        <a:p>
          <a:endParaRPr lang="en-GB">
            <a:solidFill>
              <a:schemeClr val="tx1"/>
            </a:solidFill>
          </a:endParaRPr>
        </a:p>
      </dgm:t>
    </dgm:pt>
    <dgm:pt modelId="{9B623206-1C87-2946-9D99-517EF5B2EFB2}">
      <dgm:prSet/>
      <dgm:spPr/>
      <dgm:t>
        <a:bodyPr/>
        <a:lstStyle/>
        <a:p>
          <a:r>
            <a:rPr lang="en-GB" b="0" dirty="0">
              <a:solidFill>
                <a:schemeClr val="tx1"/>
              </a:solidFill>
            </a:rPr>
            <a:t>Syllabus elements</a:t>
          </a:r>
        </a:p>
      </dgm:t>
    </dgm:pt>
    <dgm:pt modelId="{8A1E65DD-A394-184C-A34C-7037499FE422}" type="parTrans" cxnId="{CA122CBD-CF1D-0648-B157-0A1AF9051208}">
      <dgm:prSet/>
      <dgm:spPr/>
      <dgm:t>
        <a:bodyPr/>
        <a:lstStyle/>
        <a:p>
          <a:endParaRPr lang="en-GB"/>
        </a:p>
      </dgm:t>
    </dgm:pt>
    <dgm:pt modelId="{BE80ABD7-0809-7B44-A92E-284674162468}" type="sibTrans" cxnId="{CA122CBD-CF1D-0648-B157-0A1AF9051208}">
      <dgm:prSet/>
      <dgm:spPr/>
      <dgm:t>
        <a:bodyPr/>
        <a:lstStyle/>
        <a:p>
          <a:endParaRPr lang="en-GB"/>
        </a:p>
      </dgm:t>
    </dgm:pt>
    <dgm:pt modelId="{C4C8FEC4-0EAB-D145-967C-8FB6427DB028}">
      <dgm:prSet/>
      <dgm:spPr/>
      <dgm:t>
        <a:bodyPr/>
        <a:lstStyle/>
        <a:p>
          <a:r>
            <a:rPr lang="en-GB" b="0" dirty="0">
              <a:solidFill>
                <a:schemeClr val="tx1"/>
              </a:solidFill>
            </a:rPr>
            <a:t>Learning objectives</a:t>
          </a:r>
        </a:p>
      </dgm:t>
    </dgm:pt>
    <dgm:pt modelId="{1D6508DE-A275-4C45-86F5-E6B61BC404CE}" type="parTrans" cxnId="{1B61D388-FC40-354B-B347-24DDCD37395F}">
      <dgm:prSet/>
      <dgm:spPr/>
      <dgm:t>
        <a:bodyPr/>
        <a:lstStyle/>
        <a:p>
          <a:endParaRPr lang="en-GB"/>
        </a:p>
      </dgm:t>
    </dgm:pt>
    <dgm:pt modelId="{0EA37AF9-226D-1A49-B92F-57F6CF756201}" type="sibTrans" cxnId="{1B61D388-FC40-354B-B347-24DDCD37395F}">
      <dgm:prSet/>
      <dgm:spPr/>
      <dgm:t>
        <a:bodyPr/>
        <a:lstStyle/>
        <a:p>
          <a:endParaRPr lang="en-GB"/>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4"/>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4"/>
      <dgm:spPr/>
    </dgm:pt>
    <dgm:pt modelId="{8430721C-021F-404F-B65E-1E6013182AE8}" type="pres">
      <dgm:prSet presAssocID="{BECEB8E5-7934-A84B-929D-2381D2E3477B}" presName="dstNode" presStyleLbl="node1" presStyleIdx="0" presStyleCnt="4"/>
      <dgm:spPr/>
    </dgm:pt>
    <dgm:pt modelId="{33558052-4615-2647-95E2-E0B561686757}" type="pres">
      <dgm:prSet presAssocID="{F60C1B43-92A8-984D-A647-76D0F4B75EA7}" presName="text_1" presStyleLbl="node1" presStyleIdx="0" presStyleCnt="4">
        <dgm:presLayoutVars>
          <dgm:bulletEnabled val="1"/>
        </dgm:presLayoutVars>
      </dgm:prSet>
      <dgm:spPr/>
    </dgm:pt>
    <dgm:pt modelId="{077495A6-4AEB-3D4E-9653-E4ECF95F5DD1}" type="pres">
      <dgm:prSet presAssocID="{F60C1B43-92A8-984D-A647-76D0F4B75EA7}" presName="accent_1" presStyleCnt="0"/>
      <dgm:spPr/>
    </dgm:pt>
    <dgm:pt modelId="{1A53D0BC-8359-9E4A-937D-37439310AAAB}" type="pres">
      <dgm:prSet presAssocID="{F60C1B43-92A8-984D-A647-76D0F4B75EA7}" presName="accentRepeatNode" presStyleLbl="solidFgAcc1" presStyleIdx="0" presStyleCnt="4"/>
      <dgm:spPr/>
    </dgm:pt>
    <dgm:pt modelId="{F1365EC9-787F-B54D-813E-6818CF65BB2E}" type="pres">
      <dgm:prSet presAssocID="{BA47A965-FEB3-B74F-B492-8C71F4D5BF3E}" presName="text_2" presStyleLbl="node1" presStyleIdx="1" presStyleCnt="4">
        <dgm:presLayoutVars>
          <dgm:bulletEnabled val="1"/>
        </dgm:presLayoutVars>
      </dgm:prSet>
      <dgm:spPr/>
    </dgm:pt>
    <dgm:pt modelId="{71FAF1CD-049B-EB46-A122-03756FD59F96}" type="pres">
      <dgm:prSet presAssocID="{BA47A965-FEB3-B74F-B492-8C71F4D5BF3E}" presName="accent_2" presStyleCnt="0"/>
      <dgm:spPr/>
    </dgm:pt>
    <dgm:pt modelId="{A14003AF-52A9-4245-AF6A-481A64EAC3C4}" type="pres">
      <dgm:prSet presAssocID="{BA47A965-FEB3-B74F-B492-8C71F4D5BF3E}" presName="accentRepeatNode" presStyleLbl="solidFgAcc1" presStyleIdx="1" presStyleCnt="4"/>
      <dgm:spPr/>
    </dgm:pt>
    <dgm:pt modelId="{4718F7A3-764E-0D44-BB3C-3851C3141F54}" type="pres">
      <dgm:prSet presAssocID="{9B623206-1C87-2946-9D99-517EF5B2EFB2}" presName="text_3" presStyleLbl="node1" presStyleIdx="2" presStyleCnt="4">
        <dgm:presLayoutVars>
          <dgm:bulletEnabled val="1"/>
        </dgm:presLayoutVars>
      </dgm:prSet>
      <dgm:spPr/>
    </dgm:pt>
    <dgm:pt modelId="{F424E2E4-B8EB-CC4E-A081-D74E23D2FEB2}" type="pres">
      <dgm:prSet presAssocID="{9B623206-1C87-2946-9D99-517EF5B2EFB2}" presName="accent_3" presStyleCnt="0"/>
      <dgm:spPr/>
    </dgm:pt>
    <dgm:pt modelId="{C5C76DCD-3CC6-614F-A009-7CC25AEC9B8C}" type="pres">
      <dgm:prSet presAssocID="{9B623206-1C87-2946-9D99-517EF5B2EFB2}" presName="accentRepeatNode" presStyleLbl="solidFgAcc1" presStyleIdx="2" presStyleCnt="4"/>
      <dgm:spPr/>
    </dgm:pt>
    <dgm:pt modelId="{6433725F-C068-8240-A74F-290982F65E8F}" type="pres">
      <dgm:prSet presAssocID="{C4C8FEC4-0EAB-D145-967C-8FB6427DB028}" presName="text_4" presStyleLbl="node1" presStyleIdx="3" presStyleCnt="4">
        <dgm:presLayoutVars>
          <dgm:bulletEnabled val="1"/>
        </dgm:presLayoutVars>
      </dgm:prSet>
      <dgm:spPr/>
    </dgm:pt>
    <dgm:pt modelId="{FF7FC476-612A-E645-B35B-2F398AE5FD30}" type="pres">
      <dgm:prSet presAssocID="{C4C8FEC4-0EAB-D145-967C-8FB6427DB028}" presName="accent_4" presStyleCnt="0"/>
      <dgm:spPr/>
    </dgm:pt>
    <dgm:pt modelId="{8B07CB6A-32BF-C54B-A03E-AC0821B788BD}" type="pres">
      <dgm:prSet presAssocID="{C4C8FEC4-0EAB-D145-967C-8FB6427DB028}" presName="accentRepeatNode" presStyleLbl="solidFgAcc1" presStyleIdx="3" presStyleCnt="4"/>
      <dgm:spPr/>
    </dgm:pt>
  </dgm:ptLst>
  <dgm:cxnLst>
    <dgm:cxn modelId="{14F3001B-1C84-7C40-B5E6-0C783EBE5854}" type="presOf" srcId="{F60C1B43-92A8-984D-A647-76D0F4B75EA7}" destId="{33558052-4615-2647-95E2-E0B561686757}" srcOrd="0" destOrd="0" presId="urn:microsoft.com/office/officeart/2008/layout/VerticalCurvedList"/>
    <dgm:cxn modelId="{D28C6A26-009C-1B42-A8AE-213D961BFAD9}" type="presOf" srcId="{9C768BBD-4A66-DF4B-92BE-0ABC5CDEBD21}" destId="{9002D5DD-9C2C-7940-91CB-FA49256D6C72}" srcOrd="0" destOrd="0" presId="urn:microsoft.com/office/officeart/2008/layout/VerticalCurvedList"/>
    <dgm:cxn modelId="{50277A2D-D8B3-B04E-8B4C-9A461DBBD064}" type="presOf" srcId="{BECEB8E5-7934-A84B-929D-2381D2E3477B}" destId="{AB79663E-E65C-2E48-A36C-5B1810B98766}" srcOrd="0" destOrd="0" presId="urn:microsoft.com/office/officeart/2008/layout/VerticalCurvedList"/>
    <dgm:cxn modelId="{1B61D388-FC40-354B-B347-24DDCD37395F}" srcId="{BECEB8E5-7934-A84B-929D-2381D2E3477B}" destId="{C4C8FEC4-0EAB-D145-967C-8FB6427DB028}" srcOrd="3" destOrd="0" parTransId="{1D6508DE-A275-4C45-86F5-E6B61BC404CE}" sibTransId="{0EA37AF9-226D-1A49-B92F-57F6CF756201}"/>
    <dgm:cxn modelId="{7E3CF8BC-9125-F748-ADEF-84E600BBB22C}" srcId="{BECEB8E5-7934-A84B-929D-2381D2E3477B}" destId="{F60C1B43-92A8-984D-A647-76D0F4B75EA7}" srcOrd="0" destOrd="0" parTransId="{F87DB8DF-1EF3-324D-82F9-40DFEF195C8F}" sibTransId="{9C768BBD-4A66-DF4B-92BE-0ABC5CDEBD21}"/>
    <dgm:cxn modelId="{CA122CBD-CF1D-0648-B157-0A1AF9051208}" srcId="{BECEB8E5-7934-A84B-929D-2381D2E3477B}" destId="{9B623206-1C87-2946-9D99-517EF5B2EFB2}" srcOrd="2" destOrd="0" parTransId="{8A1E65DD-A394-184C-A34C-7037499FE422}" sibTransId="{BE80ABD7-0809-7B44-A92E-284674162468}"/>
    <dgm:cxn modelId="{24A09CD5-9F46-D74D-A66D-5C0F8B782F2B}" type="presOf" srcId="{9B623206-1C87-2946-9D99-517EF5B2EFB2}" destId="{4718F7A3-764E-0D44-BB3C-3851C3141F54}" srcOrd="0" destOrd="0" presId="urn:microsoft.com/office/officeart/2008/layout/VerticalCurvedList"/>
    <dgm:cxn modelId="{1064CEE4-23F4-5B48-B575-2E7537BE73E3}" type="presOf" srcId="{C4C8FEC4-0EAB-D145-967C-8FB6427DB028}" destId="{6433725F-C068-8240-A74F-290982F65E8F}" srcOrd="0" destOrd="0" presId="urn:microsoft.com/office/officeart/2008/layout/VerticalCurvedList"/>
    <dgm:cxn modelId="{3C7601E7-9781-9943-B973-E430B4685F74}" type="presOf" srcId="{BA47A965-FEB3-B74F-B492-8C71F4D5BF3E}" destId="{F1365EC9-787F-B54D-813E-6818CF65BB2E}" srcOrd="0" destOrd="0" presId="urn:microsoft.com/office/officeart/2008/layout/VerticalCurvedList"/>
    <dgm:cxn modelId="{4A298BF9-E6EF-D641-992E-16A5DF5FC8E2}" srcId="{BECEB8E5-7934-A84B-929D-2381D2E3477B}" destId="{BA47A965-FEB3-B74F-B492-8C71F4D5BF3E}" srcOrd="1" destOrd="0" parTransId="{F7D255AF-D1B8-C64F-9078-F02F43E1C505}" sibTransId="{20EA7E9F-E0F3-EC47-B1EF-13E242452629}"/>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9C269A1B-F5FF-2C4A-811B-C16DE3A8166A}" type="presParOf" srcId="{F13EA33D-18CE-6346-8404-701E600A7D73}" destId="{33558052-4615-2647-95E2-E0B561686757}" srcOrd="1" destOrd="0" presId="urn:microsoft.com/office/officeart/2008/layout/VerticalCurvedList"/>
    <dgm:cxn modelId="{F3A96253-84F7-B249-91DB-1FDFCE269D18}" type="presParOf" srcId="{F13EA33D-18CE-6346-8404-701E600A7D73}" destId="{077495A6-4AEB-3D4E-9653-E4ECF95F5DD1}" srcOrd="2" destOrd="0" presId="urn:microsoft.com/office/officeart/2008/layout/VerticalCurvedList"/>
    <dgm:cxn modelId="{B602024F-2D4A-1C48-AD8C-1E081E4EAC82}" type="presParOf" srcId="{077495A6-4AEB-3D4E-9653-E4ECF95F5DD1}" destId="{1A53D0BC-8359-9E4A-937D-37439310AAAB}" srcOrd="0" destOrd="0" presId="urn:microsoft.com/office/officeart/2008/layout/VerticalCurvedList"/>
    <dgm:cxn modelId="{4F857F48-B310-3146-8208-2730717BCCBD}" type="presParOf" srcId="{F13EA33D-18CE-6346-8404-701E600A7D73}" destId="{F1365EC9-787F-B54D-813E-6818CF65BB2E}" srcOrd="3" destOrd="0" presId="urn:microsoft.com/office/officeart/2008/layout/VerticalCurvedList"/>
    <dgm:cxn modelId="{EEA5B6FC-6D77-4B4F-9103-2B498F4CEDC4}" type="presParOf" srcId="{F13EA33D-18CE-6346-8404-701E600A7D73}" destId="{71FAF1CD-049B-EB46-A122-03756FD59F96}" srcOrd="4" destOrd="0" presId="urn:microsoft.com/office/officeart/2008/layout/VerticalCurvedList"/>
    <dgm:cxn modelId="{53305C52-9A9D-2248-AEED-69A3017C26C4}" type="presParOf" srcId="{71FAF1CD-049B-EB46-A122-03756FD59F96}" destId="{A14003AF-52A9-4245-AF6A-481A64EAC3C4}" srcOrd="0" destOrd="0" presId="urn:microsoft.com/office/officeart/2008/layout/VerticalCurvedList"/>
    <dgm:cxn modelId="{2731A97C-F6EE-EC45-B3F9-0E245EEC1CA2}" type="presParOf" srcId="{F13EA33D-18CE-6346-8404-701E600A7D73}" destId="{4718F7A3-764E-0D44-BB3C-3851C3141F54}" srcOrd="5" destOrd="0" presId="urn:microsoft.com/office/officeart/2008/layout/VerticalCurvedList"/>
    <dgm:cxn modelId="{552FD151-C98D-E949-A9C7-B552EF01E574}" type="presParOf" srcId="{F13EA33D-18CE-6346-8404-701E600A7D73}" destId="{F424E2E4-B8EB-CC4E-A081-D74E23D2FEB2}" srcOrd="6" destOrd="0" presId="urn:microsoft.com/office/officeart/2008/layout/VerticalCurvedList"/>
    <dgm:cxn modelId="{D83E1277-86C4-EB47-A878-EBEC8C0AB61E}" type="presParOf" srcId="{F424E2E4-B8EB-CC4E-A081-D74E23D2FEB2}" destId="{C5C76DCD-3CC6-614F-A009-7CC25AEC9B8C}" srcOrd="0" destOrd="0" presId="urn:microsoft.com/office/officeart/2008/layout/VerticalCurvedList"/>
    <dgm:cxn modelId="{79F61AED-6A7B-3744-907C-3C631C24D691}" type="presParOf" srcId="{F13EA33D-18CE-6346-8404-701E600A7D73}" destId="{6433725F-C068-8240-A74F-290982F65E8F}" srcOrd="7" destOrd="0" presId="urn:microsoft.com/office/officeart/2008/layout/VerticalCurvedList"/>
    <dgm:cxn modelId="{8867E35E-0365-FE4A-95C1-7DCA123F8663}" type="presParOf" srcId="{F13EA33D-18CE-6346-8404-701E600A7D73}" destId="{FF7FC476-612A-E645-B35B-2F398AE5FD30}" srcOrd="8" destOrd="0" presId="urn:microsoft.com/office/officeart/2008/layout/VerticalCurvedList"/>
    <dgm:cxn modelId="{62360E28-3E84-BF42-92B9-6D48BDD2E8EB}" type="presParOf" srcId="{FF7FC476-612A-E645-B35B-2F398AE5FD30}" destId="{8B07CB6A-32BF-C54B-A03E-AC0821B788BD}"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4CA65D7-AE95-244B-8F1A-B561525389D7}"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92DCAAE2-3768-AD44-8B4C-1936FAC6812E}">
      <dgm:prSet/>
      <dgm:spPr/>
      <dgm:t>
        <a:bodyPr/>
        <a:lstStyle/>
        <a:p>
          <a:r>
            <a:rPr lang="en-GB" dirty="0">
              <a:solidFill>
                <a:schemeClr val="tx1"/>
              </a:solidFill>
            </a:rPr>
            <a:t>Title</a:t>
          </a:r>
          <a:endParaRPr lang="en-MK" dirty="0">
            <a:solidFill>
              <a:schemeClr val="tx1"/>
            </a:solidFill>
          </a:endParaRPr>
        </a:p>
      </dgm:t>
    </dgm:pt>
    <dgm:pt modelId="{EBBA2BAE-43E1-3346-8BDC-38FD95804DF0}" type="parTrans" cxnId="{50A73CF8-2601-3C43-B635-1306B21EF42E}">
      <dgm:prSet/>
      <dgm:spPr/>
      <dgm:t>
        <a:bodyPr/>
        <a:lstStyle/>
        <a:p>
          <a:endParaRPr lang="en-GB">
            <a:solidFill>
              <a:schemeClr val="tx1"/>
            </a:solidFill>
          </a:endParaRPr>
        </a:p>
      </dgm:t>
    </dgm:pt>
    <dgm:pt modelId="{39D0B464-24CD-6E47-B135-EB3851005D5B}" type="sibTrans" cxnId="{50A73CF8-2601-3C43-B635-1306B21EF42E}">
      <dgm:prSet/>
      <dgm:spPr/>
      <dgm:t>
        <a:bodyPr/>
        <a:lstStyle/>
        <a:p>
          <a:endParaRPr lang="en-GB">
            <a:solidFill>
              <a:schemeClr val="tx1"/>
            </a:solidFill>
          </a:endParaRPr>
        </a:p>
      </dgm:t>
    </dgm:pt>
    <dgm:pt modelId="{791D133F-9B11-D24C-9CB0-FE373643759F}">
      <dgm:prSet/>
      <dgm:spPr/>
      <dgm:t>
        <a:bodyPr/>
        <a:lstStyle/>
        <a:p>
          <a:r>
            <a:rPr lang="en-GB" dirty="0">
              <a:solidFill>
                <a:schemeClr val="tx1"/>
              </a:solidFill>
            </a:rPr>
            <a:t>Training Description</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27B1A45B-427C-3846-84AA-94425D9ED792}" type="parTrans" cxnId="{C106EBB9-8AE8-654B-B961-5C70192BDCC1}">
      <dgm:prSet/>
      <dgm:spPr/>
      <dgm:t>
        <a:bodyPr/>
        <a:lstStyle/>
        <a:p>
          <a:endParaRPr lang="en-GB">
            <a:solidFill>
              <a:schemeClr val="tx1"/>
            </a:solidFill>
          </a:endParaRPr>
        </a:p>
      </dgm:t>
    </dgm:pt>
    <dgm:pt modelId="{6F965B12-D430-6442-AB6E-9C6B591761FB}" type="sibTrans" cxnId="{C106EBB9-8AE8-654B-B961-5C70192BDCC1}">
      <dgm:prSet/>
      <dgm:spPr/>
      <dgm:t>
        <a:bodyPr/>
        <a:lstStyle/>
        <a:p>
          <a:endParaRPr lang="en-GB">
            <a:solidFill>
              <a:schemeClr val="tx1"/>
            </a:solidFill>
          </a:endParaRPr>
        </a:p>
      </dgm:t>
    </dgm:pt>
    <dgm:pt modelId="{A98ED6EF-7BD4-4B44-94FD-0E13495E0E17}">
      <dgm:prSet/>
      <dgm:spPr/>
      <dgm:t>
        <a:bodyPr/>
        <a:lstStyle/>
        <a:p>
          <a:r>
            <a:rPr lang="en-GB" dirty="0">
              <a:solidFill>
                <a:schemeClr val="tx1"/>
              </a:solidFill>
            </a:rPr>
            <a:t>Target audience</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739A61AB-43C3-254C-B755-30F5892F39AA}" type="parTrans" cxnId="{FAF4F3B5-D397-5F40-9C01-292D8FC7B776}">
      <dgm:prSet/>
      <dgm:spPr/>
      <dgm:t>
        <a:bodyPr/>
        <a:lstStyle/>
        <a:p>
          <a:endParaRPr lang="en-GB">
            <a:solidFill>
              <a:schemeClr val="tx1"/>
            </a:solidFill>
          </a:endParaRPr>
        </a:p>
      </dgm:t>
    </dgm:pt>
    <dgm:pt modelId="{F08E4501-1717-2145-B5C4-E2EA4DE34FFC}" type="sibTrans" cxnId="{FAF4F3B5-D397-5F40-9C01-292D8FC7B776}">
      <dgm:prSet/>
      <dgm:spPr/>
      <dgm:t>
        <a:bodyPr/>
        <a:lstStyle/>
        <a:p>
          <a:endParaRPr lang="en-GB">
            <a:solidFill>
              <a:schemeClr val="tx1"/>
            </a:solidFill>
          </a:endParaRPr>
        </a:p>
      </dgm:t>
    </dgm:pt>
    <dgm:pt modelId="{CDF65594-90FE-A34F-8150-7884180AA511}">
      <dgm:prSet/>
      <dgm:spPr/>
      <dgm:t>
        <a:bodyPr/>
        <a:lstStyle/>
        <a:p>
          <a:r>
            <a:rPr lang="en-GB" dirty="0">
              <a:solidFill>
                <a:schemeClr val="tx1"/>
              </a:solidFill>
            </a:rPr>
            <a:t>Primary Language</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86A5033F-0C51-394C-9CCC-DD608DE523B9}" type="parTrans" cxnId="{BCB7C521-AF97-C944-A472-C84DE953A053}">
      <dgm:prSet/>
      <dgm:spPr/>
      <dgm:t>
        <a:bodyPr/>
        <a:lstStyle/>
        <a:p>
          <a:endParaRPr lang="en-GB">
            <a:solidFill>
              <a:schemeClr val="tx1"/>
            </a:solidFill>
          </a:endParaRPr>
        </a:p>
      </dgm:t>
    </dgm:pt>
    <dgm:pt modelId="{498278F1-F0F2-6344-A28F-D44DCC1BA314}" type="sibTrans" cxnId="{BCB7C521-AF97-C944-A472-C84DE953A053}">
      <dgm:prSet/>
      <dgm:spPr/>
      <dgm:t>
        <a:bodyPr/>
        <a:lstStyle/>
        <a:p>
          <a:endParaRPr lang="en-GB">
            <a:solidFill>
              <a:schemeClr val="tx1"/>
            </a:solidFill>
          </a:endParaRPr>
        </a:p>
      </dgm:t>
    </dgm:pt>
    <dgm:pt modelId="{C82EFBC7-E21C-F142-AFC8-79E046653DCA}">
      <dgm:prSet/>
      <dgm:spPr/>
      <dgm:t>
        <a:bodyPr/>
        <a:lstStyle/>
        <a:p>
          <a:r>
            <a:rPr lang="en-GB" dirty="0">
              <a:solidFill>
                <a:schemeClr val="tx1"/>
              </a:solidFill>
            </a:rPr>
            <a:t>Prerequisites</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3B403835-FBFD-B744-B27B-E3EBE7AB0425}" type="parTrans" cxnId="{48371CED-ADD1-054C-BBD8-B49B79267D92}">
      <dgm:prSet/>
      <dgm:spPr/>
      <dgm:t>
        <a:bodyPr/>
        <a:lstStyle/>
        <a:p>
          <a:endParaRPr lang="en-GB">
            <a:solidFill>
              <a:schemeClr val="tx1"/>
            </a:solidFill>
          </a:endParaRPr>
        </a:p>
      </dgm:t>
    </dgm:pt>
    <dgm:pt modelId="{E1BD4327-ED47-1740-9872-4CA69FB669C0}" type="sibTrans" cxnId="{48371CED-ADD1-054C-BBD8-B49B79267D92}">
      <dgm:prSet/>
      <dgm:spPr/>
      <dgm:t>
        <a:bodyPr/>
        <a:lstStyle/>
        <a:p>
          <a:endParaRPr lang="en-GB">
            <a:solidFill>
              <a:schemeClr val="tx1"/>
            </a:solidFill>
          </a:endParaRPr>
        </a:p>
      </dgm:t>
    </dgm:pt>
    <dgm:pt modelId="{493B55B8-56C8-F546-BC95-DBBE34649F4F}">
      <dgm:prSet/>
      <dgm:spPr/>
      <dgm:t>
        <a:bodyPr/>
        <a:lstStyle/>
        <a:p>
          <a:r>
            <a:rPr lang="en-GB" dirty="0">
              <a:solidFill>
                <a:schemeClr val="tx1"/>
              </a:solidFill>
            </a:rPr>
            <a:t>Duration</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8EA80EFF-2F16-DD49-899F-C54B56354D17}" type="parTrans" cxnId="{3853A2EF-2A6E-A841-B85A-215E7A7B78EB}">
      <dgm:prSet/>
      <dgm:spPr/>
      <dgm:t>
        <a:bodyPr/>
        <a:lstStyle/>
        <a:p>
          <a:endParaRPr lang="en-GB">
            <a:solidFill>
              <a:schemeClr val="tx1"/>
            </a:solidFill>
          </a:endParaRPr>
        </a:p>
      </dgm:t>
    </dgm:pt>
    <dgm:pt modelId="{7783EB97-A383-6C4A-B89C-0C221A74A98C}" type="sibTrans" cxnId="{3853A2EF-2A6E-A841-B85A-215E7A7B78EB}">
      <dgm:prSet/>
      <dgm:spPr/>
      <dgm:t>
        <a:bodyPr/>
        <a:lstStyle/>
        <a:p>
          <a:endParaRPr lang="en-GB">
            <a:solidFill>
              <a:schemeClr val="tx1"/>
            </a:solidFill>
          </a:endParaRPr>
        </a:p>
      </dgm:t>
    </dgm:pt>
    <dgm:pt modelId="{1252DB11-87BF-D44A-8BFE-985925700125}">
      <dgm:prSet/>
      <dgm:spPr/>
      <dgm:t>
        <a:bodyPr/>
        <a:lstStyle/>
        <a:p>
          <a:r>
            <a:rPr lang="en-GB" dirty="0">
              <a:solidFill>
                <a:schemeClr val="tx1"/>
              </a:solidFill>
            </a:rPr>
            <a:t>Certification Information</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307C55AD-2FE3-7745-9674-8A121C9E444F}" type="parTrans" cxnId="{E25FA5AC-E492-F847-A60F-83B55CF73F24}">
      <dgm:prSet/>
      <dgm:spPr/>
      <dgm:t>
        <a:bodyPr/>
        <a:lstStyle/>
        <a:p>
          <a:endParaRPr lang="en-GB">
            <a:solidFill>
              <a:schemeClr val="tx1"/>
            </a:solidFill>
          </a:endParaRPr>
        </a:p>
      </dgm:t>
    </dgm:pt>
    <dgm:pt modelId="{06D71175-EE2B-9948-AE90-FFDCDAEF3E82}" type="sibTrans" cxnId="{E25FA5AC-E492-F847-A60F-83B55CF73F24}">
      <dgm:prSet/>
      <dgm:spPr/>
      <dgm:t>
        <a:bodyPr/>
        <a:lstStyle/>
        <a:p>
          <a:endParaRPr lang="en-GB">
            <a:solidFill>
              <a:schemeClr val="tx1"/>
            </a:solidFill>
          </a:endParaRPr>
        </a:p>
      </dgm:t>
    </dgm:pt>
    <dgm:pt modelId="{183F9A92-B3A7-7448-BA20-1E708A471080}">
      <dgm:prSet/>
      <dgm:spPr/>
      <dgm:t>
        <a:bodyPr/>
        <a:lstStyle/>
        <a:p>
          <a:r>
            <a:rPr lang="en-GB" dirty="0">
              <a:solidFill>
                <a:schemeClr val="tx1"/>
              </a:solidFill>
            </a:rPr>
            <a:t>Author(s)</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72A2D069-7686-C543-8DA0-88CD22B98A30}" type="parTrans" cxnId="{3D766E96-6AB6-DA45-A942-943A710F2440}">
      <dgm:prSet/>
      <dgm:spPr/>
      <dgm:t>
        <a:bodyPr/>
        <a:lstStyle/>
        <a:p>
          <a:endParaRPr lang="en-GB">
            <a:solidFill>
              <a:schemeClr val="tx1"/>
            </a:solidFill>
          </a:endParaRPr>
        </a:p>
      </dgm:t>
    </dgm:pt>
    <dgm:pt modelId="{90CF460E-E2D0-F94F-8E19-270E32B59BBF}" type="sibTrans" cxnId="{3D766E96-6AB6-DA45-A942-943A710F2440}">
      <dgm:prSet/>
      <dgm:spPr/>
      <dgm:t>
        <a:bodyPr/>
        <a:lstStyle/>
        <a:p>
          <a:endParaRPr lang="en-GB">
            <a:solidFill>
              <a:schemeClr val="tx1"/>
            </a:solidFill>
          </a:endParaRPr>
        </a:p>
      </dgm:t>
    </dgm:pt>
    <dgm:pt modelId="{10C5AF9B-D838-7B46-A848-A287344FEE5E}">
      <dgm:prSet/>
      <dgm:spPr/>
      <dgm:t>
        <a:bodyPr/>
        <a:lstStyle/>
        <a:p>
          <a:r>
            <a:rPr lang="en-GB" dirty="0">
              <a:solidFill>
                <a:schemeClr val="tx1"/>
              </a:solidFill>
            </a:rPr>
            <a:t>PID</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5B1CBF92-62C7-3C4F-855F-99215425AECD}" type="parTrans" cxnId="{1AE7C963-C9B5-8949-BFE5-14F8C78D3A02}">
      <dgm:prSet/>
      <dgm:spPr/>
      <dgm:t>
        <a:bodyPr/>
        <a:lstStyle/>
        <a:p>
          <a:endParaRPr lang="en-GB">
            <a:solidFill>
              <a:schemeClr val="tx1"/>
            </a:solidFill>
          </a:endParaRPr>
        </a:p>
      </dgm:t>
    </dgm:pt>
    <dgm:pt modelId="{E773AC5F-6C7A-B54E-8656-9BCB06329CC3}" type="sibTrans" cxnId="{1AE7C963-C9B5-8949-BFE5-14F8C78D3A02}">
      <dgm:prSet/>
      <dgm:spPr/>
      <dgm:t>
        <a:bodyPr/>
        <a:lstStyle/>
        <a:p>
          <a:endParaRPr lang="en-GB">
            <a:solidFill>
              <a:schemeClr val="tx1"/>
            </a:solidFill>
          </a:endParaRPr>
        </a:p>
      </dgm:t>
    </dgm:pt>
    <dgm:pt modelId="{17186170-013B-DB4D-A8EC-A1B3C14555F0}">
      <dgm:prSet/>
      <dgm:spPr/>
      <dgm:t>
        <a:bodyPr/>
        <a:lstStyle/>
        <a:p>
          <a:r>
            <a:rPr lang="en-GB" dirty="0">
              <a:solidFill>
                <a:schemeClr val="tx1"/>
              </a:solidFill>
            </a:rPr>
            <a:t>Accessibility Mission</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DEBC1EF1-4F2B-3240-BADC-9603128B86DA}" type="parTrans" cxnId="{B8919963-CE9C-0446-8B19-AEC3D6483881}">
      <dgm:prSet/>
      <dgm:spPr/>
      <dgm:t>
        <a:bodyPr/>
        <a:lstStyle/>
        <a:p>
          <a:endParaRPr lang="en-GB">
            <a:solidFill>
              <a:schemeClr val="tx1"/>
            </a:solidFill>
          </a:endParaRPr>
        </a:p>
      </dgm:t>
    </dgm:pt>
    <dgm:pt modelId="{2527684F-D048-E449-8B9A-6F7F9E40CE5E}" type="sibTrans" cxnId="{B8919963-CE9C-0446-8B19-AEC3D6483881}">
      <dgm:prSet/>
      <dgm:spPr/>
      <dgm:t>
        <a:bodyPr/>
        <a:lstStyle/>
        <a:p>
          <a:endParaRPr lang="en-GB">
            <a:solidFill>
              <a:schemeClr val="tx1"/>
            </a:solidFill>
          </a:endParaRPr>
        </a:p>
      </dgm:t>
    </dgm:pt>
    <dgm:pt modelId="{7DD10F8C-3C23-B647-A27B-91D121FBC57F}">
      <dgm:prSet/>
      <dgm:spPr/>
      <dgm:t>
        <a:bodyPr/>
        <a:lstStyle/>
        <a:p>
          <a:r>
            <a:rPr lang="en-GB" dirty="0">
              <a:solidFill>
                <a:schemeClr val="tx1"/>
              </a:solidFill>
            </a:rPr>
            <a:t>Type</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2F95B3B1-56E8-2644-92EB-F7504116F5CC}" type="parTrans" cxnId="{5BA683F5-23DB-D94C-882A-98E9A4F673DE}">
      <dgm:prSet/>
      <dgm:spPr/>
      <dgm:t>
        <a:bodyPr/>
        <a:lstStyle/>
        <a:p>
          <a:endParaRPr lang="en-GB">
            <a:solidFill>
              <a:schemeClr val="tx1"/>
            </a:solidFill>
          </a:endParaRPr>
        </a:p>
      </dgm:t>
    </dgm:pt>
    <dgm:pt modelId="{5CD56DE5-F428-724A-80C8-F2986525C938}" type="sibTrans" cxnId="{5BA683F5-23DB-D94C-882A-98E9A4F673DE}">
      <dgm:prSet/>
      <dgm:spPr/>
      <dgm:t>
        <a:bodyPr/>
        <a:lstStyle/>
        <a:p>
          <a:endParaRPr lang="en-GB">
            <a:solidFill>
              <a:schemeClr val="tx1"/>
            </a:solidFill>
          </a:endParaRPr>
        </a:p>
      </dgm:t>
    </dgm:pt>
    <dgm:pt modelId="{BA0D03B2-FDA8-C248-9531-496F0AF50BBE}">
      <dgm:prSet/>
      <dgm:spPr/>
      <dgm:t>
        <a:bodyPr/>
        <a:lstStyle/>
        <a:p>
          <a:r>
            <a:rPr lang="en-GB" dirty="0">
              <a:solidFill>
                <a:schemeClr val="tx1"/>
              </a:solidFill>
            </a:rPr>
            <a:t>Date/Time</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1D7518F7-1030-F94F-BCD6-CF42B12295BA}" type="parTrans" cxnId="{02FDB3B4-F1B0-DA4F-930F-83BC5C678C6F}">
      <dgm:prSet/>
      <dgm:spPr/>
      <dgm:t>
        <a:bodyPr/>
        <a:lstStyle/>
        <a:p>
          <a:endParaRPr lang="en-GB">
            <a:solidFill>
              <a:schemeClr val="tx1"/>
            </a:solidFill>
          </a:endParaRPr>
        </a:p>
      </dgm:t>
    </dgm:pt>
    <dgm:pt modelId="{CDAD09AC-25AE-4448-AAA6-B54C232CDF58}" type="sibTrans" cxnId="{02FDB3B4-F1B0-DA4F-930F-83BC5C678C6F}">
      <dgm:prSet/>
      <dgm:spPr/>
      <dgm:t>
        <a:bodyPr/>
        <a:lstStyle/>
        <a:p>
          <a:endParaRPr lang="en-GB">
            <a:solidFill>
              <a:schemeClr val="tx1"/>
            </a:solidFill>
          </a:endParaRPr>
        </a:p>
      </dgm:t>
    </dgm:pt>
    <dgm:pt modelId="{4B5B9338-6A9D-E44B-B369-90156C3FA235}">
      <dgm:prSet/>
      <dgm:spPr/>
      <dgm:t>
        <a:bodyPr/>
        <a:lstStyle/>
        <a:p>
          <a:r>
            <a:rPr lang="en-GB" dirty="0">
              <a:solidFill>
                <a:schemeClr val="tx1"/>
              </a:solidFill>
            </a:rPr>
            <a:t>Location</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43CF7802-503D-8148-98B8-F5F079B0F8FD}" type="parTrans" cxnId="{E86660D9-71BB-6449-952A-35549F54F1FA}">
      <dgm:prSet/>
      <dgm:spPr/>
      <dgm:t>
        <a:bodyPr/>
        <a:lstStyle/>
        <a:p>
          <a:endParaRPr lang="en-GB">
            <a:solidFill>
              <a:schemeClr val="tx1"/>
            </a:solidFill>
          </a:endParaRPr>
        </a:p>
      </dgm:t>
    </dgm:pt>
    <dgm:pt modelId="{07B5BE07-7D37-2746-AE5D-DAC8EDCAE294}" type="sibTrans" cxnId="{E86660D9-71BB-6449-952A-35549F54F1FA}">
      <dgm:prSet/>
      <dgm:spPr/>
      <dgm:t>
        <a:bodyPr/>
        <a:lstStyle/>
        <a:p>
          <a:endParaRPr lang="en-GB">
            <a:solidFill>
              <a:schemeClr val="tx1"/>
            </a:solidFill>
          </a:endParaRPr>
        </a:p>
      </dgm:t>
    </dgm:pt>
    <dgm:pt modelId="{0E81167F-3253-6947-A21B-9E2DB92A08D0}">
      <dgm:prSet/>
      <dgm:spPr/>
      <dgm:t>
        <a:bodyPr/>
        <a:lstStyle/>
        <a:p>
          <a:r>
            <a:rPr lang="en-GB" dirty="0">
              <a:solidFill>
                <a:schemeClr val="tx1"/>
              </a:solidFill>
            </a:rPr>
            <a:t>Expertise Level</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7B0C3421-26A3-8A46-879E-4C42920E0149}" type="parTrans" cxnId="{90CD2758-2F6B-4349-83C0-947001FE698A}">
      <dgm:prSet/>
      <dgm:spPr/>
      <dgm:t>
        <a:bodyPr/>
        <a:lstStyle/>
        <a:p>
          <a:endParaRPr lang="en-GB">
            <a:solidFill>
              <a:schemeClr val="tx1"/>
            </a:solidFill>
          </a:endParaRPr>
        </a:p>
      </dgm:t>
    </dgm:pt>
    <dgm:pt modelId="{554D5427-8D44-0A4E-AC50-34EF4E418BED}" type="sibTrans" cxnId="{90CD2758-2F6B-4349-83C0-947001FE698A}">
      <dgm:prSet/>
      <dgm:spPr/>
      <dgm:t>
        <a:bodyPr/>
        <a:lstStyle/>
        <a:p>
          <a:endParaRPr lang="en-GB">
            <a:solidFill>
              <a:schemeClr val="tx1"/>
            </a:solidFill>
          </a:endParaRPr>
        </a:p>
      </dgm:t>
    </dgm:pt>
    <dgm:pt modelId="{4D355064-144B-984A-ABA7-6696FDDE4049}">
      <dgm:prSet/>
      <dgm:spPr/>
      <dgm:t>
        <a:bodyPr/>
        <a:lstStyle/>
        <a:p>
          <a:r>
            <a:rPr lang="en-GB" dirty="0">
              <a:solidFill>
                <a:schemeClr val="tx1"/>
              </a:solidFill>
            </a:rPr>
            <a:t>Access Cost</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3DC27AA5-95E3-284B-80AE-54299D017E49}" type="parTrans" cxnId="{A18FCB2D-C70E-9B4D-9D83-0FAC8ED2CFF1}">
      <dgm:prSet/>
      <dgm:spPr/>
      <dgm:t>
        <a:bodyPr/>
        <a:lstStyle/>
        <a:p>
          <a:endParaRPr lang="en-GB">
            <a:solidFill>
              <a:schemeClr val="tx1"/>
            </a:solidFill>
          </a:endParaRPr>
        </a:p>
      </dgm:t>
    </dgm:pt>
    <dgm:pt modelId="{BEC26BD2-2832-F947-92F3-230CD90E71F0}" type="sibTrans" cxnId="{A18FCB2D-C70E-9B4D-9D83-0FAC8ED2CFF1}">
      <dgm:prSet/>
      <dgm:spPr/>
      <dgm:t>
        <a:bodyPr/>
        <a:lstStyle/>
        <a:p>
          <a:endParaRPr lang="en-GB">
            <a:solidFill>
              <a:schemeClr val="tx1"/>
            </a:solidFill>
          </a:endParaRPr>
        </a:p>
      </dgm:t>
    </dgm:pt>
    <dgm:pt modelId="{1DD6E313-F04A-4949-A1E2-0EFECC4C817C}">
      <dgm:prSet/>
      <dgm:spPr/>
      <dgm:t>
        <a:bodyPr/>
        <a:lstStyle/>
        <a:p>
          <a:r>
            <a:rPr lang="en-GB" dirty="0">
              <a:solidFill>
                <a:schemeClr val="tx1"/>
              </a:solidFill>
            </a:rPr>
            <a:t>Training objectives</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849C18DC-9227-2347-A390-AFAF815D805B}" type="parTrans" cxnId="{503650F1-3536-094F-8A82-5B75F3172E78}">
      <dgm:prSet/>
      <dgm:spPr/>
      <dgm:t>
        <a:bodyPr/>
        <a:lstStyle/>
        <a:p>
          <a:endParaRPr lang="en-GB">
            <a:solidFill>
              <a:schemeClr val="tx1"/>
            </a:solidFill>
          </a:endParaRPr>
        </a:p>
      </dgm:t>
    </dgm:pt>
    <dgm:pt modelId="{50E7F82C-D243-E04E-A267-A6B5884E1A21}" type="sibTrans" cxnId="{503650F1-3536-094F-8A82-5B75F3172E78}">
      <dgm:prSet/>
      <dgm:spPr/>
      <dgm:t>
        <a:bodyPr/>
        <a:lstStyle/>
        <a:p>
          <a:endParaRPr lang="en-GB">
            <a:solidFill>
              <a:schemeClr val="tx1"/>
            </a:solidFill>
          </a:endParaRPr>
        </a:p>
      </dgm:t>
    </dgm:pt>
    <dgm:pt modelId="{1DBA01B3-DC36-DD48-8B24-8724236E2A8A}">
      <dgm:prSet/>
      <dgm:spPr/>
      <dgm:t>
        <a:bodyPr/>
        <a:lstStyle/>
        <a:p>
          <a:r>
            <a:rPr lang="en-GB" dirty="0">
              <a:solidFill>
                <a:schemeClr val="tx1"/>
              </a:solidFill>
            </a:rPr>
            <a:t>Keywords</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98CC3C07-869A-AD45-8DB9-F3892DB0294E}" type="parTrans" cxnId="{7BE11C7E-4B0A-F74D-AAC7-4C35D56B56E8}">
      <dgm:prSet/>
      <dgm:spPr/>
      <dgm:t>
        <a:bodyPr/>
        <a:lstStyle/>
        <a:p>
          <a:endParaRPr lang="en-GB">
            <a:solidFill>
              <a:schemeClr val="tx1"/>
            </a:solidFill>
          </a:endParaRPr>
        </a:p>
      </dgm:t>
    </dgm:pt>
    <dgm:pt modelId="{DB95DC49-DA01-6844-A5B2-916B22B8B6F7}" type="sibTrans" cxnId="{7BE11C7E-4B0A-F74D-AAC7-4C35D56B56E8}">
      <dgm:prSet/>
      <dgm:spPr/>
      <dgm:t>
        <a:bodyPr/>
        <a:lstStyle/>
        <a:p>
          <a:endParaRPr lang="en-GB">
            <a:solidFill>
              <a:schemeClr val="tx1"/>
            </a:solidFill>
          </a:endParaRPr>
        </a:p>
      </dgm:t>
    </dgm:pt>
    <dgm:pt modelId="{4F1BAADE-BB64-8545-B8E2-0DB64D0F08BC}">
      <dgm:prSet/>
      <dgm:spPr/>
      <dgm:t>
        <a:bodyPr/>
        <a:lstStyle/>
        <a:p>
          <a:r>
            <a:rPr lang="en-GB" dirty="0">
              <a:solidFill>
                <a:schemeClr val="tx1"/>
              </a:solidFill>
            </a:rPr>
            <a:t>Agenda</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7B0B9029-C73E-E64F-A7CE-D43ACFB1C041}" type="parTrans" cxnId="{CC775D04-FDB2-F74A-A79D-7EBF16A37158}">
      <dgm:prSet/>
      <dgm:spPr/>
      <dgm:t>
        <a:bodyPr/>
        <a:lstStyle/>
        <a:p>
          <a:endParaRPr lang="en-GB">
            <a:solidFill>
              <a:schemeClr val="tx1"/>
            </a:solidFill>
          </a:endParaRPr>
        </a:p>
      </dgm:t>
    </dgm:pt>
    <dgm:pt modelId="{2A895FC7-B1AC-9446-A4BD-64B9B32EC2FB}" type="sibTrans" cxnId="{CC775D04-FDB2-F74A-A79D-7EBF16A37158}">
      <dgm:prSet/>
      <dgm:spPr/>
      <dgm:t>
        <a:bodyPr/>
        <a:lstStyle/>
        <a:p>
          <a:endParaRPr lang="en-GB">
            <a:solidFill>
              <a:schemeClr val="tx1"/>
            </a:solidFill>
          </a:endParaRPr>
        </a:p>
      </dgm:t>
    </dgm:pt>
    <dgm:pt modelId="{6939FE7F-2B07-614D-9F90-B62A9FDAA162}">
      <dgm:prSet/>
      <dgm:spPr/>
      <dgm:t>
        <a:bodyPr/>
        <a:lstStyle/>
        <a:p>
          <a:r>
            <a:rPr lang="en-GB" dirty="0">
              <a:solidFill>
                <a:schemeClr val="tx1"/>
              </a:solidFill>
            </a:rPr>
            <a:t>Resources and Materials</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77EB8996-2816-034F-9710-AE0774609DCB}" type="parTrans" cxnId="{FF598206-7224-D641-A3AD-5BC8866C2C76}">
      <dgm:prSet/>
      <dgm:spPr/>
      <dgm:t>
        <a:bodyPr/>
        <a:lstStyle/>
        <a:p>
          <a:endParaRPr lang="en-GB">
            <a:solidFill>
              <a:schemeClr val="tx1"/>
            </a:solidFill>
          </a:endParaRPr>
        </a:p>
      </dgm:t>
    </dgm:pt>
    <dgm:pt modelId="{21A8EEDE-C9C0-7C4F-ADCC-C1029FD438DE}" type="sibTrans" cxnId="{FF598206-7224-D641-A3AD-5BC8866C2C76}">
      <dgm:prSet/>
      <dgm:spPr/>
      <dgm:t>
        <a:bodyPr/>
        <a:lstStyle/>
        <a:p>
          <a:endParaRPr lang="en-GB">
            <a:solidFill>
              <a:schemeClr val="tx1"/>
            </a:solidFill>
          </a:endParaRPr>
        </a:p>
      </dgm:t>
    </dgm:pt>
    <dgm:pt modelId="{41E28673-CFCA-C343-9407-AC622AED5D65}">
      <dgm:prSet/>
      <dgm:spPr/>
      <dgm:t>
        <a:bodyPr/>
        <a:lstStyle/>
        <a:p>
          <a:r>
            <a:rPr lang="en-GB" dirty="0">
              <a:solidFill>
                <a:schemeClr val="tx1"/>
              </a:solidFill>
            </a:rPr>
            <a:t>Trainer(s)</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DC8E2AEF-9D8B-2E4D-9910-EF60AF22BBC4}" type="parTrans" cxnId="{21707E34-A4C4-6F4D-81C7-B34CB53597B0}">
      <dgm:prSet/>
      <dgm:spPr/>
      <dgm:t>
        <a:bodyPr/>
        <a:lstStyle/>
        <a:p>
          <a:endParaRPr lang="en-GB">
            <a:solidFill>
              <a:schemeClr val="tx1"/>
            </a:solidFill>
          </a:endParaRPr>
        </a:p>
      </dgm:t>
    </dgm:pt>
    <dgm:pt modelId="{6D993DF4-3B5F-2949-8A6E-64E3028AC3DE}" type="sibTrans" cxnId="{21707E34-A4C4-6F4D-81C7-B34CB53597B0}">
      <dgm:prSet/>
      <dgm:spPr/>
      <dgm:t>
        <a:bodyPr/>
        <a:lstStyle/>
        <a:p>
          <a:endParaRPr lang="en-GB">
            <a:solidFill>
              <a:schemeClr val="tx1"/>
            </a:solidFill>
          </a:endParaRPr>
        </a:p>
      </dgm:t>
    </dgm:pt>
    <dgm:pt modelId="{FC93C703-587D-6641-9DCF-474A95FA1BD8}">
      <dgm:prSet/>
      <dgm:spPr/>
      <dgm:t>
        <a:bodyPr/>
        <a:lstStyle/>
        <a:p>
          <a:r>
            <a:rPr lang="en-GB" dirty="0">
              <a:solidFill>
                <a:schemeClr val="tx1"/>
              </a:solidFill>
            </a:rPr>
            <a:t>Contact information</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979DDA5A-2FC0-A742-8884-0C49978AF9D9}" type="parTrans" cxnId="{A39FCE48-D939-D649-A35F-1DA71ED444E3}">
      <dgm:prSet/>
      <dgm:spPr/>
      <dgm:t>
        <a:bodyPr/>
        <a:lstStyle/>
        <a:p>
          <a:endParaRPr lang="en-GB">
            <a:solidFill>
              <a:schemeClr val="tx1"/>
            </a:solidFill>
          </a:endParaRPr>
        </a:p>
      </dgm:t>
    </dgm:pt>
    <dgm:pt modelId="{7955DA0D-02C2-A24D-9DF1-6FC1B83CA4FE}" type="sibTrans" cxnId="{A39FCE48-D939-D649-A35F-1DA71ED444E3}">
      <dgm:prSet/>
      <dgm:spPr/>
      <dgm:t>
        <a:bodyPr/>
        <a:lstStyle/>
        <a:p>
          <a:endParaRPr lang="en-GB">
            <a:solidFill>
              <a:schemeClr val="tx1"/>
            </a:solidFill>
          </a:endParaRPr>
        </a:p>
      </dgm:t>
    </dgm:pt>
    <dgm:pt modelId="{90F968FD-7457-474F-924B-823D3D06FECA}">
      <dgm:prSet/>
      <dgm:spPr/>
      <dgm:t>
        <a:bodyPr/>
        <a:lstStyle/>
        <a:p>
          <a:r>
            <a:rPr lang="en-GB" dirty="0">
              <a:solidFill>
                <a:schemeClr val="tx1"/>
              </a:solidFill>
            </a:rPr>
            <a:t>License</a:t>
          </a:r>
          <a:endParaRPr lang="en-MK" dirty="0">
            <a:solidFill>
              <a:schemeClr val="tx1"/>
            </a:solidFill>
          </a:endParaRPr>
        </a:p>
      </dgm:t>
      <dgm:extLst>
        <a:ext uri="{E40237B7-FDA0-4F09-8148-C483321AD2D9}">
          <dgm14:cNvPr xmlns:dgm14="http://schemas.microsoft.com/office/drawing/2010/diagram" id="0" name=""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
      </dgm:extLst>
    </dgm:pt>
    <dgm:pt modelId="{22F73337-6EC1-8C46-BC58-E1012497F4E0}" type="parTrans" cxnId="{6D9328E2-DC67-7243-AD72-48E71B0C984E}">
      <dgm:prSet/>
      <dgm:spPr/>
      <dgm:t>
        <a:bodyPr/>
        <a:lstStyle/>
        <a:p>
          <a:endParaRPr lang="en-GB">
            <a:solidFill>
              <a:schemeClr val="tx1"/>
            </a:solidFill>
          </a:endParaRPr>
        </a:p>
      </dgm:t>
    </dgm:pt>
    <dgm:pt modelId="{A8E7AA52-ECC4-B34C-AAF9-62204DD51B42}" type="sibTrans" cxnId="{6D9328E2-DC67-7243-AD72-48E71B0C984E}">
      <dgm:prSet/>
      <dgm:spPr/>
      <dgm:t>
        <a:bodyPr/>
        <a:lstStyle/>
        <a:p>
          <a:endParaRPr lang="en-GB">
            <a:solidFill>
              <a:schemeClr val="tx1"/>
            </a:solidFill>
          </a:endParaRPr>
        </a:p>
      </dgm:t>
    </dgm:pt>
    <dgm:pt modelId="{1476A947-108A-564F-9DDF-E17627A99FEE}" type="pres">
      <dgm:prSet presAssocID="{D4CA65D7-AE95-244B-8F1A-B561525389D7}" presName="diagram" presStyleCnt="0">
        <dgm:presLayoutVars>
          <dgm:dir/>
          <dgm:resizeHandles val="exact"/>
        </dgm:presLayoutVars>
      </dgm:prSet>
      <dgm:spPr/>
    </dgm:pt>
    <dgm:pt modelId="{0D55E7DE-75BE-964F-BD09-72A1AE969C51}" type="pres">
      <dgm:prSet presAssocID="{92DCAAE2-3768-AD44-8B4C-1936FAC6812E}" presName="node" presStyleLbl="node1" presStyleIdx="0" presStyleCnt="22">
        <dgm:presLayoutVars>
          <dgm:bulletEnabled val="1"/>
        </dgm:presLayoutVars>
      </dgm:prSet>
      <dgm:spPr/>
    </dgm:pt>
    <dgm:pt modelId="{348654FF-39C1-C640-82E8-9C4FF6611C9E}" type="pres">
      <dgm:prSet presAssocID="{39D0B464-24CD-6E47-B135-EB3851005D5B}" presName="sibTrans" presStyleCnt="0"/>
      <dgm:spPr/>
    </dgm:pt>
    <dgm:pt modelId="{710E2454-D6D9-894F-9807-FD147D04F935}" type="pres">
      <dgm:prSet presAssocID="{7DD10F8C-3C23-B647-A27B-91D121FBC57F}" presName="node" presStyleLbl="node1" presStyleIdx="1" presStyleCnt="22">
        <dgm:presLayoutVars>
          <dgm:bulletEnabled val="1"/>
        </dgm:presLayoutVars>
      </dgm:prSet>
      <dgm:spPr/>
    </dgm:pt>
    <dgm:pt modelId="{F3924E12-D987-B04E-8CE7-BB2076CD81F7}" type="pres">
      <dgm:prSet presAssocID="{5CD56DE5-F428-724A-80C8-F2986525C938}" presName="sibTrans" presStyleCnt="0"/>
      <dgm:spPr/>
    </dgm:pt>
    <dgm:pt modelId="{5C15ABB5-BD37-B54D-A11B-61212AB9EBF4}" type="pres">
      <dgm:prSet presAssocID="{BA0D03B2-FDA8-C248-9531-496F0AF50BBE}" presName="node" presStyleLbl="node1" presStyleIdx="2" presStyleCnt="22">
        <dgm:presLayoutVars>
          <dgm:bulletEnabled val="1"/>
        </dgm:presLayoutVars>
      </dgm:prSet>
      <dgm:spPr/>
    </dgm:pt>
    <dgm:pt modelId="{5827FF29-DACD-CF4A-9276-8F9AC8B7435B}" type="pres">
      <dgm:prSet presAssocID="{CDAD09AC-25AE-4448-AAA6-B54C232CDF58}" presName="sibTrans" presStyleCnt="0"/>
      <dgm:spPr/>
    </dgm:pt>
    <dgm:pt modelId="{F04BCE97-C6C9-5649-BD15-2A643916F346}" type="pres">
      <dgm:prSet presAssocID="{4B5B9338-6A9D-E44B-B369-90156C3FA235}" presName="node" presStyleLbl="node1" presStyleIdx="3" presStyleCnt="22">
        <dgm:presLayoutVars>
          <dgm:bulletEnabled val="1"/>
        </dgm:presLayoutVars>
      </dgm:prSet>
      <dgm:spPr/>
    </dgm:pt>
    <dgm:pt modelId="{63C1DA75-D39A-5D41-8FC0-50AD52801B08}" type="pres">
      <dgm:prSet presAssocID="{07B5BE07-7D37-2746-AE5D-DAC8EDCAE294}" presName="sibTrans" presStyleCnt="0"/>
      <dgm:spPr/>
    </dgm:pt>
    <dgm:pt modelId="{3D665073-A436-214F-939E-F461E3C66C4F}" type="pres">
      <dgm:prSet presAssocID="{791D133F-9B11-D24C-9CB0-FE373643759F}" presName="node" presStyleLbl="node1" presStyleIdx="4" presStyleCnt="22">
        <dgm:presLayoutVars>
          <dgm:bulletEnabled val="1"/>
        </dgm:presLayoutVars>
      </dgm:prSet>
      <dgm:spPr/>
    </dgm:pt>
    <dgm:pt modelId="{F1D89B60-0499-2B46-9DC9-D827F365F847}" type="pres">
      <dgm:prSet presAssocID="{6F965B12-D430-6442-AB6E-9C6B591761FB}" presName="sibTrans" presStyleCnt="0"/>
      <dgm:spPr/>
    </dgm:pt>
    <dgm:pt modelId="{3C4CAD77-B80F-2040-881A-5A42D4E77167}" type="pres">
      <dgm:prSet presAssocID="{A98ED6EF-7BD4-4B44-94FD-0E13495E0E17}" presName="node" presStyleLbl="node1" presStyleIdx="5" presStyleCnt="22">
        <dgm:presLayoutVars>
          <dgm:bulletEnabled val="1"/>
        </dgm:presLayoutVars>
      </dgm:prSet>
      <dgm:spPr/>
    </dgm:pt>
    <dgm:pt modelId="{D42A166C-FE6A-5741-92D4-610002C5536D}" type="pres">
      <dgm:prSet presAssocID="{F08E4501-1717-2145-B5C4-E2EA4DE34FFC}" presName="sibTrans" presStyleCnt="0"/>
      <dgm:spPr/>
    </dgm:pt>
    <dgm:pt modelId="{F9BC0883-5AC6-2447-914D-1F3A392BB60B}" type="pres">
      <dgm:prSet presAssocID="{0E81167F-3253-6947-A21B-9E2DB92A08D0}" presName="node" presStyleLbl="node1" presStyleIdx="6" presStyleCnt="22">
        <dgm:presLayoutVars>
          <dgm:bulletEnabled val="1"/>
        </dgm:presLayoutVars>
      </dgm:prSet>
      <dgm:spPr/>
    </dgm:pt>
    <dgm:pt modelId="{24C52C45-5178-B14E-8392-30B524D7A3E9}" type="pres">
      <dgm:prSet presAssocID="{554D5427-8D44-0A4E-AC50-34EF4E418BED}" presName="sibTrans" presStyleCnt="0"/>
      <dgm:spPr/>
    </dgm:pt>
    <dgm:pt modelId="{F0EA58DE-7430-CC42-ABE6-AEC58989DFCB}" type="pres">
      <dgm:prSet presAssocID="{CDF65594-90FE-A34F-8150-7884180AA511}" presName="node" presStyleLbl="node1" presStyleIdx="7" presStyleCnt="22">
        <dgm:presLayoutVars>
          <dgm:bulletEnabled val="1"/>
        </dgm:presLayoutVars>
      </dgm:prSet>
      <dgm:spPr/>
    </dgm:pt>
    <dgm:pt modelId="{8FE4316D-B1E3-3744-8217-9DD55BCB429B}" type="pres">
      <dgm:prSet presAssocID="{498278F1-F0F2-6344-A28F-D44DCC1BA314}" presName="sibTrans" presStyleCnt="0"/>
      <dgm:spPr/>
    </dgm:pt>
    <dgm:pt modelId="{86F20B7B-6140-D443-B707-54ED3D2B62EA}" type="pres">
      <dgm:prSet presAssocID="{4D355064-144B-984A-ABA7-6696FDDE4049}" presName="node" presStyleLbl="node1" presStyleIdx="8" presStyleCnt="22">
        <dgm:presLayoutVars>
          <dgm:bulletEnabled val="1"/>
        </dgm:presLayoutVars>
      </dgm:prSet>
      <dgm:spPr/>
    </dgm:pt>
    <dgm:pt modelId="{4BDAE325-92AD-DD47-9D92-47330B8728F1}" type="pres">
      <dgm:prSet presAssocID="{BEC26BD2-2832-F947-92F3-230CD90E71F0}" presName="sibTrans" presStyleCnt="0"/>
      <dgm:spPr/>
    </dgm:pt>
    <dgm:pt modelId="{DE85C723-EEC4-4F49-AADF-FF362DA2AD2F}" type="pres">
      <dgm:prSet presAssocID="{C82EFBC7-E21C-F142-AFC8-79E046653DCA}" presName="node" presStyleLbl="node1" presStyleIdx="9" presStyleCnt="22">
        <dgm:presLayoutVars>
          <dgm:bulletEnabled val="1"/>
        </dgm:presLayoutVars>
      </dgm:prSet>
      <dgm:spPr/>
    </dgm:pt>
    <dgm:pt modelId="{39950B1B-B386-CB42-BF62-0198435C805D}" type="pres">
      <dgm:prSet presAssocID="{E1BD4327-ED47-1740-9872-4CA69FB669C0}" presName="sibTrans" presStyleCnt="0"/>
      <dgm:spPr/>
    </dgm:pt>
    <dgm:pt modelId="{1ED7E3F8-9D30-FE4F-86FB-19389CDB5E76}" type="pres">
      <dgm:prSet presAssocID="{493B55B8-56C8-F546-BC95-DBBE34649F4F}" presName="node" presStyleLbl="node1" presStyleIdx="10" presStyleCnt="22">
        <dgm:presLayoutVars>
          <dgm:bulletEnabled val="1"/>
        </dgm:presLayoutVars>
      </dgm:prSet>
      <dgm:spPr/>
    </dgm:pt>
    <dgm:pt modelId="{C39C9B94-2EDC-7B4F-8836-97EF29545E1A}" type="pres">
      <dgm:prSet presAssocID="{7783EB97-A383-6C4A-B89C-0C221A74A98C}" presName="sibTrans" presStyleCnt="0"/>
      <dgm:spPr/>
    </dgm:pt>
    <dgm:pt modelId="{CBCFD88C-55E9-E34A-8EA4-45D1DAA3F328}" type="pres">
      <dgm:prSet presAssocID="{1DD6E313-F04A-4949-A1E2-0EFECC4C817C}" presName="node" presStyleLbl="node1" presStyleIdx="11" presStyleCnt="22">
        <dgm:presLayoutVars>
          <dgm:bulletEnabled val="1"/>
        </dgm:presLayoutVars>
      </dgm:prSet>
      <dgm:spPr/>
    </dgm:pt>
    <dgm:pt modelId="{46742F36-2CE3-5D4D-A485-4F06C1D549B2}" type="pres">
      <dgm:prSet presAssocID="{50E7F82C-D243-E04E-A267-A6B5884E1A21}" presName="sibTrans" presStyleCnt="0"/>
      <dgm:spPr/>
    </dgm:pt>
    <dgm:pt modelId="{42234C12-45F9-084D-A435-E798A95A8704}" type="pres">
      <dgm:prSet presAssocID="{1DBA01B3-DC36-DD48-8B24-8724236E2A8A}" presName="node" presStyleLbl="node1" presStyleIdx="12" presStyleCnt="22">
        <dgm:presLayoutVars>
          <dgm:bulletEnabled val="1"/>
        </dgm:presLayoutVars>
      </dgm:prSet>
      <dgm:spPr/>
    </dgm:pt>
    <dgm:pt modelId="{A41F79DD-22D2-5A4C-A72F-E1805D20506F}" type="pres">
      <dgm:prSet presAssocID="{DB95DC49-DA01-6844-A5B2-916B22B8B6F7}" presName="sibTrans" presStyleCnt="0"/>
      <dgm:spPr/>
    </dgm:pt>
    <dgm:pt modelId="{050E00D0-53DA-F846-A507-656EB97031AC}" type="pres">
      <dgm:prSet presAssocID="{4F1BAADE-BB64-8545-B8E2-0DB64D0F08BC}" presName="node" presStyleLbl="node1" presStyleIdx="13" presStyleCnt="22">
        <dgm:presLayoutVars>
          <dgm:bulletEnabled val="1"/>
        </dgm:presLayoutVars>
      </dgm:prSet>
      <dgm:spPr/>
    </dgm:pt>
    <dgm:pt modelId="{CF9774FB-2584-B448-91B5-AF555397CD62}" type="pres">
      <dgm:prSet presAssocID="{2A895FC7-B1AC-9446-A4BD-64B9B32EC2FB}" presName="sibTrans" presStyleCnt="0"/>
      <dgm:spPr/>
    </dgm:pt>
    <dgm:pt modelId="{1D0EF20B-CE2B-1C4A-8343-3B8329E71054}" type="pres">
      <dgm:prSet presAssocID="{6939FE7F-2B07-614D-9F90-B62A9FDAA162}" presName="node" presStyleLbl="node1" presStyleIdx="14" presStyleCnt="22">
        <dgm:presLayoutVars>
          <dgm:bulletEnabled val="1"/>
        </dgm:presLayoutVars>
      </dgm:prSet>
      <dgm:spPr/>
    </dgm:pt>
    <dgm:pt modelId="{5BC792CD-BB5D-D543-ACC2-A3867442E2F3}" type="pres">
      <dgm:prSet presAssocID="{21A8EEDE-C9C0-7C4F-ADCC-C1029FD438DE}" presName="sibTrans" presStyleCnt="0"/>
      <dgm:spPr/>
    </dgm:pt>
    <dgm:pt modelId="{2D2FE784-4DFA-EC4B-A8FF-6B7F6A93166A}" type="pres">
      <dgm:prSet presAssocID="{1252DB11-87BF-D44A-8BFE-985925700125}" presName="node" presStyleLbl="node1" presStyleIdx="15" presStyleCnt="22">
        <dgm:presLayoutVars>
          <dgm:bulletEnabled val="1"/>
        </dgm:presLayoutVars>
      </dgm:prSet>
      <dgm:spPr/>
    </dgm:pt>
    <dgm:pt modelId="{E3620AC5-3A06-3547-98E2-8D9128A5E286}" type="pres">
      <dgm:prSet presAssocID="{06D71175-EE2B-9948-AE90-FFDCDAEF3E82}" presName="sibTrans" presStyleCnt="0"/>
      <dgm:spPr/>
    </dgm:pt>
    <dgm:pt modelId="{53861F4A-EC7E-4A4D-9CBC-3D2BFF370F71}" type="pres">
      <dgm:prSet presAssocID="{183F9A92-B3A7-7448-BA20-1E708A471080}" presName="node" presStyleLbl="node1" presStyleIdx="16" presStyleCnt="22">
        <dgm:presLayoutVars>
          <dgm:bulletEnabled val="1"/>
        </dgm:presLayoutVars>
      </dgm:prSet>
      <dgm:spPr/>
    </dgm:pt>
    <dgm:pt modelId="{E50BCB14-5033-4545-8967-FFAF422A7F63}" type="pres">
      <dgm:prSet presAssocID="{90CF460E-E2D0-F94F-8E19-270E32B59BBF}" presName="sibTrans" presStyleCnt="0"/>
      <dgm:spPr/>
    </dgm:pt>
    <dgm:pt modelId="{829619E8-B3B3-5941-83E5-F22601230C9D}" type="pres">
      <dgm:prSet presAssocID="{41E28673-CFCA-C343-9407-AC622AED5D65}" presName="node" presStyleLbl="node1" presStyleIdx="17" presStyleCnt="22">
        <dgm:presLayoutVars>
          <dgm:bulletEnabled val="1"/>
        </dgm:presLayoutVars>
      </dgm:prSet>
      <dgm:spPr/>
    </dgm:pt>
    <dgm:pt modelId="{A3FB74C1-887A-0446-8B89-8BEAEC0C378A}" type="pres">
      <dgm:prSet presAssocID="{6D993DF4-3B5F-2949-8A6E-64E3028AC3DE}" presName="sibTrans" presStyleCnt="0"/>
      <dgm:spPr/>
    </dgm:pt>
    <dgm:pt modelId="{E09CCBEA-CD52-424D-8BDD-D86C883035D8}" type="pres">
      <dgm:prSet presAssocID="{FC93C703-587D-6641-9DCF-474A95FA1BD8}" presName="node" presStyleLbl="node1" presStyleIdx="18" presStyleCnt="22">
        <dgm:presLayoutVars>
          <dgm:bulletEnabled val="1"/>
        </dgm:presLayoutVars>
      </dgm:prSet>
      <dgm:spPr/>
    </dgm:pt>
    <dgm:pt modelId="{5F159AAC-5174-8F40-AEC3-D744E1D0BF81}" type="pres">
      <dgm:prSet presAssocID="{7955DA0D-02C2-A24D-9DF1-6FC1B83CA4FE}" presName="sibTrans" presStyleCnt="0"/>
      <dgm:spPr/>
    </dgm:pt>
    <dgm:pt modelId="{CCE9D749-ACFC-6C4A-9B47-C0B2F66CD957}" type="pres">
      <dgm:prSet presAssocID="{90F968FD-7457-474F-924B-823D3D06FECA}" presName="node" presStyleLbl="node1" presStyleIdx="19" presStyleCnt="22">
        <dgm:presLayoutVars>
          <dgm:bulletEnabled val="1"/>
        </dgm:presLayoutVars>
      </dgm:prSet>
      <dgm:spPr/>
    </dgm:pt>
    <dgm:pt modelId="{68604D89-9AB6-6549-8679-BD6ED308F0F4}" type="pres">
      <dgm:prSet presAssocID="{A8E7AA52-ECC4-B34C-AAF9-62204DD51B42}" presName="sibTrans" presStyleCnt="0"/>
      <dgm:spPr/>
    </dgm:pt>
    <dgm:pt modelId="{46D47F76-0679-A24D-8C25-9E00A7ED1E43}" type="pres">
      <dgm:prSet presAssocID="{10C5AF9B-D838-7B46-A848-A287344FEE5E}" presName="node" presStyleLbl="node1" presStyleIdx="20" presStyleCnt="22">
        <dgm:presLayoutVars>
          <dgm:bulletEnabled val="1"/>
        </dgm:presLayoutVars>
      </dgm:prSet>
      <dgm:spPr/>
    </dgm:pt>
    <dgm:pt modelId="{79B2197F-0652-E647-A52B-69BA71DFB258}" type="pres">
      <dgm:prSet presAssocID="{E773AC5F-6C7A-B54E-8656-9BCB06329CC3}" presName="sibTrans" presStyleCnt="0"/>
      <dgm:spPr/>
    </dgm:pt>
    <dgm:pt modelId="{FDCCCF00-282C-0042-9E63-149651D1ADFC}" type="pres">
      <dgm:prSet presAssocID="{17186170-013B-DB4D-A8EC-A1B3C14555F0}" presName="node" presStyleLbl="node1" presStyleIdx="21" presStyleCnt="22">
        <dgm:presLayoutVars>
          <dgm:bulletEnabled val="1"/>
        </dgm:presLayoutVars>
      </dgm:prSet>
      <dgm:spPr/>
    </dgm:pt>
  </dgm:ptLst>
  <dgm:cxnLst>
    <dgm:cxn modelId="{CC775D04-FDB2-F74A-A79D-7EBF16A37158}" srcId="{D4CA65D7-AE95-244B-8F1A-B561525389D7}" destId="{4F1BAADE-BB64-8545-B8E2-0DB64D0F08BC}" srcOrd="13" destOrd="0" parTransId="{7B0B9029-C73E-E64F-A7CE-D43ACFB1C041}" sibTransId="{2A895FC7-B1AC-9446-A4BD-64B9B32EC2FB}"/>
    <dgm:cxn modelId="{FF598206-7224-D641-A3AD-5BC8866C2C76}" srcId="{D4CA65D7-AE95-244B-8F1A-B561525389D7}" destId="{6939FE7F-2B07-614D-9F90-B62A9FDAA162}" srcOrd="14" destOrd="0" parTransId="{77EB8996-2816-034F-9710-AE0774609DCB}" sibTransId="{21A8EEDE-C9C0-7C4F-ADCC-C1029FD438DE}"/>
    <dgm:cxn modelId="{72D19806-72B2-0F42-B09F-16737B3D0C2F}" type="presOf" srcId="{17186170-013B-DB4D-A8EC-A1B3C14555F0}" destId="{FDCCCF00-282C-0042-9E63-149651D1ADFC}" srcOrd="0" destOrd="0" presId="urn:microsoft.com/office/officeart/2005/8/layout/default"/>
    <dgm:cxn modelId="{166BF214-986D-6F4C-90DE-370417843916}" type="presOf" srcId="{90F968FD-7457-474F-924B-823D3D06FECA}" destId="{CCE9D749-ACFC-6C4A-9B47-C0B2F66CD957}" srcOrd="0" destOrd="0" presId="urn:microsoft.com/office/officeart/2005/8/layout/default"/>
    <dgm:cxn modelId="{6D303F1A-AE55-FD4E-8FCA-EB25E04C9C40}" type="presOf" srcId="{4D355064-144B-984A-ABA7-6696FDDE4049}" destId="{86F20B7B-6140-D443-B707-54ED3D2B62EA}" srcOrd="0" destOrd="0" presId="urn:microsoft.com/office/officeart/2005/8/layout/default"/>
    <dgm:cxn modelId="{9320821C-70C3-5945-946D-AE0174AC9F2A}" type="presOf" srcId="{1DBA01B3-DC36-DD48-8B24-8724236E2A8A}" destId="{42234C12-45F9-084D-A435-E798A95A8704}" srcOrd="0" destOrd="0" presId="urn:microsoft.com/office/officeart/2005/8/layout/default"/>
    <dgm:cxn modelId="{1BCF0F1D-B41C-D24D-9A1E-FD90A254F218}" type="presOf" srcId="{10C5AF9B-D838-7B46-A848-A287344FEE5E}" destId="{46D47F76-0679-A24D-8C25-9E00A7ED1E43}" srcOrd="0" destOrd="0" presId="urn:microsoft.com/office/officeart/2005/8/layout/default"/>
    <dgm:cxn modelId="{AD53A621-88CD-174B-8659-757D352D92CD}" type="presOf" srcId="{A98ED6EF-7BD4-4B44-94FD-0E13495E0E17}" destId="{3C4CAD77-B80F-2040-881A-5A42D4E77167}" srcOrd="0" destOrd="0" presId="urn:microsoft.com/office/officeart/2005/8/layout/default"/>
    <dgm:cxn modelId="{BCB7C521-AF97-C944-A472-C84DE953A053}" srcId="{D4CA65D7-AE95-244B-8F1A-B561525389D7}" destId="{CDF65594-90FE-A34F-8150-7884180AA511}" srcOrd="7" destOrd="0" parTransId="{86A5033F-0C51-394C-9CCC-DD608DE523B9}" sibTransId="{498278F1-F0F2-6344-A28F-D44DCC1BA314}"/>
    <dgm:cxn modelId="{A18FCB2D-C70E-9B4D-9D83-0FAC8ED2CFF1}" srcId="{D4CA65D7-AE95-244B-8F1A-B561525389D7}" destId="{4D355064-144B-984A-ABA7-6696FDDE4049}" srcOrd="8" destOrd="0" parTransId="{3DC27AA5-95E3-284B-80AE-54299D017E49}" sibTransId="{BEC26BD2-2832-F947-92F3-230CD90E71F0}"/>
    <dgm:cxn modelId="{22A00131-09E1-0D41-B650-296A25D3662F}" type="presOf" srcId="{493B55B8-56C8-F546-BC95-DBBE34649F4F}" destId="{1ED7E3F8-9D30-FE4F-86FB-19389CDB5E76}" srcOrd="0" destOrd="0" presId="urn:microsoft.com/office/officeart/2005/8/layout/default"/>
    <dgm:cxn modelId="{21707E34-A4C4-6F4D-81C7-B34CB53597B0}" srcId="{D4CA65D7-AE95-244B-8F1A-B561525389D7}" destId="{41E28673-CFCA-C343-9407-AC622AED5D65}" srcOrd="17" destOrd="0" parTransId="{DC8E2AEF-9D8B-2E4D-9910-EF60AF22BBC4}" sibTransId="{6D993DF4-3B5F-2949-8A6E-64E3028AC3DE}"/>
    <dgm:cxn modelId="{7C342D37-0FD7-084D-9E0F-3E53B0A91EA1}" type="presOf" srcId="{7DD10F8C-3C23-B647-A27B-91D121FBC57F}" destId="{710E2454-D6D9-894F-9807-FD147D04F935}" srcOrd="0" destOrd="0" presId="urn:microsoft.com/office/officeart/2005/8/layout/default"/>
    <dgm:cxn modelId="{3FFB3F37-6ED3-484D-A733-B54F557BAD3E}" type="presOf" srcId="{41E28673-CFCA-C343-9407-AC622AED5D65}" destId="{829619E8-B3B3-5941-83E5-F22601230C9D}" srcOrd="0" destOrd="0" presId="urn:microsoft.com/office/officeart/2005/8/layout/default"/>
    <dgm:cxn modelId="{36166843-7925-A44B-B669-19F74BD74C57}" type="presOf" srcId="{1DD6E313-F04A-4949-A1E2-0EFECC4C817C}" destId="{CBCFD88C-55E9-E34A-8EA4-45D1DAA3F328}" srcOrd="0" destOrd="0" presId="urn:microsoft.com/office/officeart/2005/8/layout/default"/>
    <dgm:cxn modelId="{A39FCE48-D939-D649-A35F-1DA71ED444E3}" srcId="{D4CA65D7-AE95-244B-8F1A-B561525389D7}" destId="{FC93C703-587D-6641-9DCF-474A95FA1BD8}" srcOrd="18" destOrd="0" parTransId="{979DDA5A-2FC0-A742-8884-0C49978AF9D9}" sibTransId="{7955DA0D-02C2-A24D-9DF1-6FC1B83CA4FE}"/>
    <dgm:cxn modelId="{1543F44D-0B68-2C44-8F6B-AE1A52C07EF7}" type="presOf" srcId="{4B5B9338-6A9D-E44B-B369-90156C3FA235}" destId="{F04BCE97-C6C9-5649-BD15-2A643916F346}" srcOrd="0" destOrd="0" presId="urn:microsoft.com/office/officeart/2005/8/layout/default"/>
    <dgm:cxn modelId="{ABC0EA4F-FDA9-C249-8365-4EA4789F484C}" type="presOf" srcId="{1252DB11-87BF-D44A-8BFE-985925700125}" destId="{2D2FE784-4DFA-EC4B-A8FF-6B7F6A93166A}" srcOrd="0" destOrd="0" presId="urn:microsoft.com/office/officeart/2005/8/layout/default"/>
    <dgm:cxn modelId="{90CD2758-2F6B-4349-83C0-947001FE698A}" srcId="{D4CA65D7-AE95-244B-8F1A-B561525389D7}" destId="{0E81167F-3253-6947-A21B-9E2DB92A08D0}" srcOrd="6" destOrd="0" parTransId="{7B0C3421-26A3-8A46-879E-4C42920E0149}" sibTransId="{554D5427-8D44-0A4E-AC50-34EF4E418BED}"/>
    <dgm:cxn modelId="{C9E61662-4241-C14D-9A18-FC64DA91F9D2}" type="presOf" srcId="{4F1BAADE-BB64-8545-B8E2-0DB64D0F08BC}" destId="{050E00D0-53DA-F846-A507-656EB97031AC}" srcOrd="0" destOrd="0" presId="urn:microsoft.com/office/officeart/2005/8/layout/default"/>
    <dgm:cxn modelId="{B8919963-CE9C-0446-8B19-AEC3D6483881}" srcId="{D4CA65D7-AE95-244B-8F1A-B561525389D7}" destId="{17186170-013B-DB4D-A8EC-A1B3C14555F0}" srcOrd="21" destOrd="0" parTransId="{DEBC1EF1-4F2B-3240-BADC-9603128B86DA}" sibTransId="{2527684F-D048-E449-8B9A-6F7F9E40CE5E}"/>
    <dgm:cxn modelId="{1AE7C963-C9B5-8949-BFE5-14F8C78D3A02}" srcId="{D4CA65D7-AE95-244B-8F1A-B561525389D7}" destId="{10C5AF9B-D838-7B46-A848-A287344FEE5E}" srcOrd="20" destOrd="0" parTransId="{5B1CBF92-62C7-3C4F-855F-99215425AECD}" sibTransId="{E773AC5F-6C7A-B54E-8656-9BCB06329CC3}"/>
    <dgm:cxn modelId="{7BE11C7E-4B0A-F74D-AAC7-4C35D56B56E8}" srcId="{D4CA65D7-AE95-244B-8F1A-B561525389D7}" destId="{1DBA01B3-DC36-DD48-8B24-8724236E2A8A}" srcOrd="12" destOrd="0" parTransId="{98CC3C07-869A-AD45-8DB9-F3892DB0294E}" sibTransId="{DB95DC49-DA01-6844-A5B2-916B22B8B6F7}"/>
    <dgm:cxn modelId="{F1E66580-6390-7B4A-A9F2-A074B4FAAF5F}" type="presOf" srcId="{C82EFBC7-E21C-F142-AFC8-79E046653DCA}" destId="{DE85C723-EEC4-4F49-AADF-FF362DA2AD2F}" srcOrd="0" destOrd="0" presId="urn:microsoft.com/office/officeart/2005/8/layout/default"/>
    <dgm:cxn modelId="{5341C184-1336-F34C-ACCB-1EA4BF5EB5BD}" type="presOf" srcId="{183F9A92-B3A7-7448-BA20-1E708A471080}" destId="{53861F4A-EC7E-4A4D-9CBC-3D2BFF370F71}" srcOrd="0" destOrd="0" presId="urn:microsoft.com/office/officeart/2005/8/layout/default"/>
    <dgm:cxn modelId="{73AE1D8E-950B-9141-BEAE-94FD45D10125}" type="presOf" srcId="{CDF65594-90FE-A34F-8150-7884180AA511}" destId="{F0EA58DE-7430-CC42-ABE6-AEC58989DFCB}" srcOrd="0" destOrd="0" presId="urn:microsoft.com/office/officeart/2005/8/layout/default"/>
    <dgm:cxn modelId="{DF49AB94-42B0-494F-AAF2-B0E173DA90C7}" type="presOf" srcId="{791D133F-9B11-D24C-9CB0-FE373643759F}" destId="{3D665073-A436-214F-939E-F461E3C66C4F}" srcOrd="0" destOrd="0" presId="urn:microsoft.com/office/officeart/2005/8/layout/default"/>
    <dgm:cxn modelId="{3D766E96-6AB6-DA45-A942-943A710F2440}" srcId="{D4CA65D7-AE95-244B-8F1A-B561525389D7}" destId="{183F9A92-B3A7-7448-BA20-1E708A471080}" srcOrd="16" destOrd="0" parTransId="{72A2D069-7686-C543-8DA0-88CD22B98A30}" sibTransId="{90CF460E-E2D0-F94F-8E19-270E32B59BBF}"/>
    <dgm:cxn modelId="{E25FA5AC-E492-F847-A60F-83B55CF73F24}" srcId="{D4CA65D7-AE95-244B-8F1A-B561525389D7}" destId="{1252DB11-87BF-D44A-8BFE-985925700125}" srcOrd="15" destOrd="0" parTransId="{307C55AD-2FE3-7745-9674-8A121C9E444F}" sibTransId="{06D71175-EE2B-9948-AE90-FFDCDAEF3E82}"/>
    <dgm:cxn modelId="{02FDB3B4-F1B0-DA4F-930F-83BC5C678C6F}" srcId="{D4CA65D7-AE95-244B-8F1A-B561525389D7}" destId="{BA0D03B2-FDA8-C248-9531-496F0AF50BBE}" srcOrd="2" destOrd="0" parTransId="{1D7518F7-1030-F94F-BCD6-CF42B12295BA}" sibTransId="{CDAD09AC-25AE-4448-AAA6-B54C232CDF58}"/>
    <dgm:cxn modelId="{FAF4F3B5-D397-5F40-9C01-292D8FC7B776}" srcId="{D4CA65D7-AE95-244B-8F1A-B561525389D7}" destId="{A98ED6EF-7BD4-4B44-94FD-0E13495E0E17}" srcOrd="5" destOrd="0" parTransId="{739A61AB-43C3-254C-B755-30F5892F39AA}" sibTransId="{F08E4501-1717-2145-B5C4-E2EA4DE34FFC}"/>
    <dgm:cxn modelId="{D5365CB7-C72B-8848-9AA3-2D5046FA3400}" type="presOf" srcId="{BA0D03B2-FDA8-C248-9531-496F0AF50BBE}" destId="{5C15ABB5-BD37-B54D-A11B-61212AB9EBF4}" srcOrd="0" destOrd="0" presId="urn:microsoft.com/office/officeart/2005/8/layout/default"/>
    <dgm:cxn modelId="{C106EBB9-8AE8-654B-B961-5C70192BDCC1}" srcId="{D4CA65D7-AE95-244B-8F1A-B561525389D7}" destId="{791D133F-9B11-D24C-9CB0-FE373643759F}" srcOrd="4" destOrd="0" parTransId="{27B1A45B-427C-3846-84AA-94425D9ED792}" sibTransId="{6F965B12-D430-6442-AB6E-9C6B591761FB}"/>
    <dgm:cxn modelId="{D85D5CC7-EC2E-3748-8074-5FCBC6AE9D32}" type="presOf" srcId="{6939FE7F-2B07-614D-9F90-B62A9FDAA162}" destId="{1D0EF20B-CE2B-1C4A-8343-3B8329E71054}" srcOrd="0" destOrd="0" presId="urn:microsoft.com/office/officeart/2005/8/layout/default"/>
    <dgm:cxn modelId="{AC6531D5-B418-0A43-AE4B-254977201FE2}" type="presOf" srcId="{0E81167F-3253-6947-A21B-9E2DB92A08D0}" destId="{F9BC0883-5AC6-2447-914D-1F3A392BB60B}" srcOrd="0" destOrd="0" presId="urn:microsoft.com/office/officeart/2005/8/layout/default"/>
    <dgm:cxn modelId="{E86660D9-71BB-6449-952A-35549F54F1FA}" srcId="{D4CA65D7-AE95-244B-8F1A-B561525389D7}" destId="{4B5B9338-6A9D-E44B-B369-90156C3FA235}" srcOrd="3" destOrd="0" parTransId="{43CF7802-503D-8148-98B8-F5F079B0F8FD}" sibTransId="{07B5BE07-7D37-2746-AE5D-DAC8EDCAE294}"/>
    <dgm:cxn modelId="{921DB7E1-741B-7649-9570-7EF521C8650A}" type="presOf" srcId="{D4CA65D7-AE95-244B-8F1A-B561525389D7}" destId="{1476A947-108A-564F-9DDF-E17627A99FEE}" srcOrd="0" destOrd="0" presId="urn:microsoft.com/office/officeart/2005/8/layout/default"/>
    <dgm:cxn modelId="{6D9328E2-DC67-7243-AD72-48E71B0C984E}" srcId="{D4CA65D7-AE95-244B-8F1A-B561525389D7}" destId="{90F968FD-7457-474F-924B-823D3D06FECA}" srcOrd="19" destOrd="0" parTransId="{22F73337-6EC1-8C46-BC58-E1012497F4E0}" sibTransId="{A8E7AA52-ECC4-B34C-AAF9-62204DD51B42}"/>
    <dgm:cxn modelId="{3055E6EA-DB6B-CF4A-8835-CFFF28AF5000}" type="presOf" srcId="{92DCAAE2-3768-AD44-8B4C-1936FAC6812E}" destId="{0D55E7DE-75BE-964F-BD09-72A1AE969C51}" srcOrd="0" destOrd="0" presId="urn:microsoft.com/office/officeart/2005/8/layout/default"/>
    <dgm:cxn modelId="{48371CED-ADD1-054C-BBD8-B49B79267D92}" srcId="{D4CA65D7-AE95-244B-8F1A-B561525389D7}" destId="{C82EFBC7-E21C-F142-AFC8-79E046653DCA}" srcOrd="9" destOrd="0" parTransId="{3B403835-FBFD-B744-B27B-E3EBE7AB0425}" sibTransId="{E1BD4327-ED47-1740-9872-4CA69FB669C0}"/>
    <dgm:cxn modelId="{3853A2EF-2A6E-A841-B85A-215E7A7B78EB}" srcId="{D4CA65D7-AE95-244B-8F1A-B561525389D7}" destId="{493B55B8-56C8-F546-BC95-DBBE34649F4F}" srcOrd="10" destOrd="0" parTransId="{8EA80EFF-2F16-DD49-899F-C54B56354D17}" sibTransId="{7783EB97-A383-6C4A-B89C-0C221A74A98C}"/>
    <dgm:cxn modelId="{503650F1-3536-094F-8A82-5B75F3172E78}" srcId="{D4CA65D7-AE95-244B-8F1A-B561525389D7}" destId="{1DD6E313-F04A-4949-A1E2-0EFECC4C817C}" srcOrd="11" destOrd="0" parTransId="{849C18DC-9227-2347-A390-AFAF815D805B}" sibTransId="{50E7F82C-D243-E04E-A267-A6B5884E1A21}"/>
    <dgm:cxn modelId="{365743F2-9DF5-A646-A3F3-541B7D73ED8B}" type="presOf" srcId="{FC93C703-587D-6641-9DCF-474A95FA1BD8}" destId="{E09CCBEA-CD52-424D-8BDD-D86C883035D8}" srcOrd="0" destOrd="0" presId="urn:microsoft.com/office/officeart/2005/8/layout/default"/>
    <dgm:cxn modelId="{5BA683F5-23DB-D94C-882A-98E9A4F673DE}" srcId="{D4CA65D7-AE95-244B-8F1A-B561525389D7}" destId="{7DD10F8C-3C23-B647-A27B-91D121FBC57F}" srcOrd="1" destOrd="0" parTransId="{2F95B3B1-56E8-2644-92EB-F7504116F5CC}" sibTransId="{5CD56DE5-F428-724A-80C8-F2986525C938}"/>
    <dgm:cxn modelId="{50A73CF8-2601-3C43-B635-1306B21EF42E}" srcId="{D4CA65D7-AE95-244B-8F1A-B561525389D7}" destId="{92DCAAE2-3768-AD44-8B4C-1936FAC6812E}" srcOrd="0" destOrd="0" parTransId="{EBBA2BAE-43E1-3346-8BDC-38FD95804DF0}" sibTransId="{39D0B464-24CD-6E47-B135-EB3851005D5B}"/>
    <dgm:cxn modelId="{679A8E29-31B7-BC47-B99C-A9DAC20A2846}" type="presParOf" srcId="{1476A947-108A-564F-9DDF-E17627A99FEE}" destId="{0D55E7DE-75BE-964F-BD09-72A1AE969C51}" srcOrd="0" destOrd="0" presId="urn:microsoft.com/office/officeart/2005/8/layout/default"/>
    <dgm:cxn modelId="{122C6EBC-47DA-2443-92A3-C0606B181B87}" type="presParOf" srcId="{1476A947-108A-564F-9DDF-E17627A99FEE}" destId="{348654FF-39C1-C640-82E8-9C4FF6611C9E}" srcOrd="1" destOrd="0" presId="urn:microsoft.com/office/officeart/2005/8/layout/default"/>
    <dgm:cxn modelId="{8D7DF796-7689-ED47-BB8A-07E771EBAEFF}" type="presParOf" srcId="{1476A947-108A-564F-9DDF-E17627A99FEE}" destId="{710E2454-D6D9-894F-9807-FD147D04F935}" srcOrd="2" destOrd="0" presId="urn:microsoft.com/office/officeart/2005/8/layout/default"/>
    <dgm:cxn modelId="{2C061020-3FFD-A54A-B4C0-E8C09AAAB8B9}" type="presParOf" srcId="{1476A947-108A-564F-9DDF-E17627A99FEE}" destId="{F3924E12-D987-B04E-8CE7-BB2076CD81F7}" srcOrd="3" destOrd="0" presId="urn:microsoft.com/office/officeart/2005/8/layout/default"/>
    <dgm:cxn modelId="{A3283F24-C862-E54A-95DA-8FC48FCF089C}" type="presParOf" srcId="{1476A947-108A-564F-9DDF-E17627A99FEE}" destId="{5C15ABB5-BD37-B54D-A11B-61212AB9EBF4}" srcOrd="4" destOrd="0" presId="urn:microsoft.com/office/officeart/2005/8/layout/default"/>
    <dgm:cxn modelId="{DB8B8872-AB99-F54F-9DF0-11F58CB25415}" type="presParOf" srcId="{1476A947-108A-564F-9DDF-E17627A99FEE}" destId="{5827FF29-DACD-CF4A-9276-8F9AC8B7435B}" srcOrd="5" destOrd="0" presId="urn:microsoft.com/office/officeart/2005/8/layout/default"/>
    <dgm:cxn modelId="{F2A32140-F841-5F4A-B2A9-BE79F13B5871}" type="presParOf" srcId="{1476A947-108A-564F-9DDF-E17627A99FEE}" destId="{F04BCE97-C6C9-5649-BD15-2A643916F346}" srcOrd="6" destOrd="0" presId="urn:microsoft.com/office/officeart/2005/8/layout/default"/>
    <dgm:cxn modelId="{ED485C51-0883-6B43-98B0-CE10B1CCCE3C}" type="presParOf" srcId="{1476A947-108A-564F-9DDF-E17627A99FEE}" destId="{63C1DA75-D39A-5D41-8FC0-50AD52801B08}" srcOrd="7" destOrd="0" presId="urn:microsoft.com/office/officeart/2005/8/layout/default"/>
    <dgm:cxn modelId="{B42F37B4-A55A-8848-961A-D1F2CD59269F}" type="presParOf" srcId="{1476A947-108A-564F-9DDF-E17627A99FEE}" destId="{3D665073-A436-214F-939E-F461E3C66C4F}" srcOrd="8" destOrd="0" presId="urn:microsoft.com/office/officeart/2005/8/layout/default"/>
    <dgm:cxn modelId="{7A55F548-A46F-E145-93AB-5740AFA4EB04}" type="presParOf" srcId="{1476A947-108A-564F-9DDF-E17627A99FEE}" destId="{F1D89B60-0499-2B46-9DC9-D827F365F847}" srcOrd="9" destOrd="0" presId="urn:microsoft.com/office/officeart/2005/8/layout/default"/>
    <dgm:cxn modelId="{CD5ACFDB-BC98-2642-941E-0F92BD15C240}" type="presParOf" srcId="{1476A947-108A-564F-9DDF-E17627A99FEE}" destId="{3C4CAD77-B80F-2040-881A-5A42D4E77167}" srcOrd="10" destOrd="0" presId="urn:microsoft.com/office/officeart/2005/8/layout/default"/>
    <dgm:cxn modelId="{BC64CDAA-B566-7341-A930-19B3847357E8}" type="presParOf" srcId="{1476A947-108A-564F-9DDF-E17627A99FEE}" destId="{D42A166C-FE6A-5741-92D4-610002C5536D}" srcOrd="11" destOrd="0" presId="urn:microsoft.com/office/officeart/2005/8/layout/default"/>
    <dgm:cxn modelId="{85005861-888D-CB48-9604-A1FD8EC9C9BC}" type="presParOf" srcId="{1476A947-108A-564F-9DDF-E17627A99FEE}" destId="{F9BC0883-5AC6-2447-914D-1F3A392BB60B}" srcOrd="12" destOrd="0" presId="urn:microsoft.com/office/officeart/2005/8/layout/default"/>
    <dgm:cxn modelId="{D968D620-F7AC-8F4F-AF50-6515283E3A91}" type="presParOf" srcId="{1476A947-108A-564F-9DDF-E17627A99FEE}" destId="{24C52C45-5178-B14E-8392-30B524D7A3E9}" srcOrd="13" destOrd="0" presId="urn:microsoft.com/office/officeart/2005/8/layout/default"/>
    <dgm:cxn modelId="{19A9B3E8-38EC-C949-BC9B-6113C04375AE}" type="presParOf" srcId="{1476A947-108A-564F-9DDF-E17627A99FEE}" destId="{F0EA58DE-7430-CC42-ABE6-AEC58989DFCB}" srcOrd="14" destOrd="0" presId="urn:microsoft.com/office/officeart/2005/8/layout/default"/>
    <dgm:cxn modelId="{4CB7AA3F-925D-4D40-AB49-CA0448CF1814}" type="presParOf" srcId="{1476A947-108A-564F-9DDF-E17627A99FEE}" destId="{8FE4316D-B1E3-3744-8217-9DD55BCB429B}" srcOrd="15" destOrd="0" presId="urn:microsoft.com/office/officeart/2005/8/layout/default"/>
    <dgm:cxn modelId="{F4A8EDF3-5FF7-5D44-8B1D-361BD7DB8214}" type="presParOf" srcId="{1476A947-108A-564F-9DDF-E17627A99FEE}" destId="{86F20B7B-6140-D443-B707-54ED3D2B62EA}" srcOrd="16" destOrd="0" presId="urn:microsoft.com/office/officeart/2005/8/layout/default"/>
    <dgm:cxn modelId="{FF46FA6F-3AE0-DD4D-BC34-88E53915B147}" type="presParOf" srcId="{1476A947-108A-564F-9DDF-E17627A99FEE}" destId="{4BDAE325-92AD-DD47-9D92-47330B8728F1}" srcOrd="17" destOrd="0" presId="urn:microsoft.com/office/officeart/2005/8/layout/default"/>
    <dgm:cxn modelId="{87317220-DA85-DD4B-A44F-BBEA103A4F12}" type="presParOf" srcId="{1476A947-108A-564F-9DDF-E17627A99FEE}" destId="{DE85C723-EEC4-4F49-AADF-FF362DA2AD2F}" srcOrd="18" destOrd="0" presId="urn:microsoft.com/office/officeart/2005/8/layout/default"/>
    <dgm:cxn modelId="{A8E2BFFE-CDB2-AA47-8886-637E54C82D38}" type="presParOf" srcId="{1476A947-108A-564F-9DDF-E17627A99FEE}" destId="{39950B1B-B386-CB42-BF62-0198435C805D}" srcOrd="19" destOrd="0" presId="urn:microsoft.com/office/officeart/2005/8/layout/default"/>
    <dgm:cxn modelId="{28373A53-807B-C749-AF63-742C5FD967D8}" type="presParOf" srcId="{1476A947-108A-564F-9DDF-E17627A99FEE}" destId="{1ED7E3F8-9D30-FE4F-86FB-19389CDB5E76}" srcOrd="20" destOrd="0" presId="urn:microsoft.com/office/officeart/2005/8/layout/default"/>
    <dgm:cxn modelId="{0AFA80CA-DEFB-C549-BC4B-1A955812EC41}" type="presParOf" srcId="{1476A947-108A-564F-9DDF-E17627A99FEE}" destId="{C39C9B94-2EDC-7B4F-8836-97EF29545E1A}" srcOrd="21" destOrd="0" presId="urn:microsoft.com/office/officeart/2005/8/layout/default"/>
    <dgm:cxn modelId="{B1417163-1FB3-2C41-A55F-3C5D5822E2D6}" type="presParOf" srcId="{1476A947-108A-564F-9DDF-E17627A99FEE}" destId="{CBCFD88C-55E9-E34A-8EA4-45D1DAA3F328}" srcOrd="22" destOrd="0" presId="urn:microsoft.com/office/officeart/2005/8/layout/default"/>
    <dgm:cxn modelId="{BAFF0FF2-8D7C-504A-B202-4403995B58E3}" type="presParOf" srcId="{1476A947-108A-564F-9DDF-E17627A99FEE}" destId="{46742F36-2CE3-5D4D-A485-4F06C1D549B2}" srcOrd="23" destOrd="0" presId="urn:microsoft.com/office/officeart/2005/8/layout/default"/>
    <dgm:cxn modelId="{8A57CF2F-B020-904A-81F4-055C04C0D63D}" type="presParOf" srcId="{1476A947-108A-564F-9DDF-E17627A99FEE}" destId="{42234C12-45F9-084D-A435-E798A95A8704}" srcOrd="24" destOrd="0" presId="urn:microsoft.com/office/officeart/2005/8/layout/default"/>
    <dgm:cxn modelId="{CA61A8F1-EF19-6D4E-9A00-96A4E1ED6867}" type="presParOf" srcId="{1476A947-108A-564F-9DDF-E17627A99FEE}" destId="{A41F79DD-22D2-5A4C-A72F-E1805D20506F}" srcOrd="25" destOrd="0" presId="urn:microsoft.com/office/officeart/2005/8/layout/default"/>
    <dgm:cxn modelId="{95834B16-9BF6-9A40-B735-00D94B3DBE14}" type="presParOf" srcId="{1476A947-108A-564F-9DDF-E17627A99FEE}" destId="{050E00D0-53DA-F846-A507-656EB97031AC}" srcOrd="26" destOrd="0" presId="urn:microsoft.com/office/officeart/2005/8/layout/default"/>
    <dgm:cxn modelId="{59FD489E-61E6-1440-9EE4-17DC17B437C6}" type="presParOf" srcId="{1476A947-108A-564F-9DDF-E17627A99FEE}" destId="{CF9774FB-2584-B448-91B5-AF555397CD62}" srcOrd="27" destOrd="0" presId="urn:microsoft.com/office/officeart/2005/8/layout/default"/>
    <dgm:cxn modelId="{B1ED0FB2-F009-BC4B-9B3B-2A73F5FD4C22}" type="presParOf" srcId="{1476A947-108A-564F-9DDF-E17627A99FEE}" destId="{1D0EF20B-CE2B-1C4A-8343-3B8329E71054}" srcOrd="28" destOrd="0" presId="urn:microsoft.com/office/officeart/2005/8/layout/default"/>
    <dgm:cxn modelId="{A4EAA58E-21B0-EA4C-9252-36893F475725}" type="presParOf" srcId="{1476A947-108A-564F-9DDF-E17627A99FEE}" destId="{5BC792CD-BB5D-D543-ACC2-A3867442E2F3}" srcOrd="29" destOrd="0" presId="urn:microsoft.com/office/officeart/2005/8/layout/default"/>
    <dgm:cxn modelId="{B906DEAB-3730-214A-AAD2-5AB97ABBE68B}" type="presParOf" srcId="{1476A947-108A-564F-9DDF-E17627A99FEE}" destId="{2D2FE784-4DFA-EC4B-A8FF-6B7F6A93166A}" srcOrd="30" destOrd="0" presId="urn:microsoft.com/office/officeart/2005/8/layout/default"/>
    <dgm:cxn modelId="{E2AF8DEB-505B-BE40-8DE4-7C4CB05D5E1C}" type="presParOf" srcId="{1476A947-108A-564F-9DDF-E17627A99FEE}" destId="{E3620AC5-3A06-3547-98E2-8D9128A5E286}" srcOrd="31" destOrd="0" presId="urn:microsoft.com/office/officeart/2005/8/layout/default"/>
    <dgm:cxn modelId="{47D76989-2F40-D149-90E4-84660FC86DB8}" type="presParOf" srcId="{1476A947-108A-564F-9DDF-E17627A99FEE}" destId="{53861F4A-EC7E-4A4D-9CBC-3D2BFF370F71}" srcOrd="32" destOrd="0" presId="urn:microsoft.com/office/officeart/2005/8/layout/default"/>
    <dgm:cxn modelId="{DCB452C8-CC74-8F4F-AC91-6AC147CF83D5}" type="presParOf" srcId="{1476A947-108A-564F-9DDF-E17627A99FEE}" destId="{E50BCB14-5033-4545-8967-FFAF422A7F63}" srcOrd="33" destOrd="0" presId="urn:microsoft.com/office/officeart/2005/8/layout/default"/>
    <dgm:cxn modelId="{DC5011EC-FCFD-E44A-B1B2-BCE1772AAB96}" type="presParOf" srcId="{1476A947-108A-564F-9DDF-E17627A99FEE}" destId="{829619E8-B3B3-5941-83E5-F22601230C9D}" srcOrd="34" destOrd="0" presId="urn:microsoft.com/office/officeart/2005/8/layout/default"/>
    <dgm:cxn modelId="{8472E5CD-57B7-2341-8355-4AA07E5BF503}" type="presParOf" srcId="{1476A947-108A-564F-9DDF-E17627A99FEE}" destId="{A3FB74C1-887A-0446-8B89-8BEAEC0C378A}" srcOrd="35" destOrd="0" presId="urn:microsoft.com/office/officeart/2005/8/layout/default"/>
    <dgm:cxn modelId="{D89485E5-E6B6-8649-9DAD-42F60F4C567E}" type="presParOf" srcId="{1476A947-108A-564F-9DDF-E17627A99FEE}" destId="{E09CCBEA-CD52-424D-8BDD-D86C883035D8}" srcOrd="36" destOrd="0" presId="urn:microsoft.com/office/officeart/2005/8/layout/default"/>
    <dgm:cxn modelId="{CB852051-BC7F-7F44-928A-EF030F71BBF0}" type="presParOf" srcId="{1476A947-108A-564F-9DDF-E17627A99FEE}" destId="{5F159AAC-5174-8F40-AEC3-D744E1D0BF81}" srcOrd="37" destOrd="0" presId="urn:microsoft.com/office/officeart/2005/8/layout/default"/>
    <dgm:cxn modelId="{35381990-14F9-3941-A713-6BF97CC1A7BE}" type="presParOf" srcId="{1476A947-108A-564F-9DDF-E17627A99FEE}" destId="{CCE9D749-ACFC-6C4A-9B47-C0B2F66CD957}" srcOrd="38" destOrd="0" presId="urn:microsoft.com/office/officeart/2005/8/layout/default"/>
    <dgm:cxn modelId="{5C29843F-8C57-5745-8CB0-FB4D284A842D}" type="presParOf" srcId="{1476A947-108A-564F-9DDF-E17627A99FEE}" destId="{68604D89-9AB6-6549-8679-BD6ED308F0F4}" srcOrd="39" destOrd="0" presId="urn:microsoft.com/office/officeart/2005/8/layout/default"/>
    <dgm:cxn modelId="{3DAC6B82-CF68-814E-AE8F-09A6B825142E}" type="presParOf" srcId="{1476A947-108A-564F-9DDF-E17627A99FEE}" destId="{46D47F76-0679-A24D-8C25-9E00A7ED1E43}" srcOrd="40" destOrd="0" presId="urn:microsoft.com/office/officeart/2005/8/layout/default"/>
    <dgm:cxn modelId="{48796F88-8EFE-8B46-9684-77F1CDB356C2}" type="presParOf" srcId="{1476A947-108A-564F-9DDF-E17627A99FEE}" destId="{79B2197F-0652-E647-A52B-69BA71DFB258}" srcOrd="41" destOrd="0" presId="urn:microsoft.com/office/officeart/2005/8/layout/default"/>
    <dgm:cxn modelId="{4471C953-4DED-9C4F-969E-0DC8E5E6E1E7}" type="presParOf" srcId="{1476A947-108A-564F-9DDF-E17627A99FEE}" destId="{FDCCCF00-282C-0042-9E63-149651D1ADFC}" srcOrd="4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BC559CA-D659-CA48-9A59-B56EABB767A0}"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7ADD235B-B7B6-B94E-A75B-1BE29627F017}">
      <dgm:prSet/>
      <dgm:spPr/>
      <dgm:t>
        <a:bodyPr/>
        <a:lstStyle/>
        <a:p>
          <a:r>
            <a:rPr lang="en-GB" dirty="0">
              <a:solidFill>
                <a:schemeClr val="tx1"/>
              </a:solidFill>
            </a:rPr>
            <a:t>RDA Metadata Schema for Learning Resource</a:t>
          </a:r>
          <a:endParaRPr lang="en-MK" dirty="0">
            <a:solidFill>
              <a:schemeClr val="tx1"/>
            </a:solidFill>
          </a:endParaRPr>
        </a:p>
      </dgm:t>
    </dgm:pt>
    <dgm:pt modelId="{FD72F7EC-BBF1-9849-A729-9091667FC89C}" type="parTrans" cxnId="{D513A51B-3C39-B14C-BF47-0566BFECE232}">
      <dgm:prSet/>
      <dgm:spPr/>
      <dgm:t>
        <a:bodyPr/>
        <a:lstStyle/>
        <a:p>
          <a:endParaRPr lang="en-GB"/>
        </a:p>
      </dgm:t>
    </dgm:pt>
    <dgm:pt modelId="{A6BC9278-D9EC-0640-A6F8-32F2BB78A9CA}" type="sibTrans" cxnId="{D513A51B-3C39-B14C-BF47-0566BFECE232}">
      <dgm:prSet/>
      <dgm:spPr/>
      <dgm:t>
        <a:bodyPr/>
        <a:lstStyle/>
        <a:p>
          <a:endParaRPr lang="en-GB"/>
        </a:p>
      </dgm:t>
    </dgm:pt>
    <dgm:pt modelId="{A5E81640-879E-BB43-825B-719AAA4BF486}">
      <dgm:prSet/>
      <dgm:spPr/>
      <dgm:t>
        <a:bodyPr/>
        <a:lstStyle/>
        <a:p>
          <a:r>
            <a:rPr lang="en-GB" dirty="0">
              <a:solidFill>
                <a:schemeClr val="tx1"/>
              </a:solidFill>
            </a:rPr>
            <a:t>Controlled vocabularies</a:t>
          </a:r>
          <a:endParaRPr lang="en-MK" dirty="0">
            <a:solidFill>
              <a:schemeClr val="tx1"/>
            </a:solidFill>
          </a:endParaRPr>
        </a:p>
      </dgm:t>
    </dgm:pt>
    <dgm:pt modelId="{9385265B-696E-3E4B-B752-6176863F2A9C}" type="parTrans" cxnId="{C1FDC5AD-7D4B-5142-8CFB-165428BD2686}">
      <dgm:prSet/>
      <dgm:spPr/>
      <dgm:t>
        <a:bodyPr/>
        <a:lstStyle/>
        <a:p>
          <a:endParaRPr lang="en-GB"/>
        </a:p>
      </dgm:t>
    </dgm:pt>
    <dgm:pt modelId="{7024C1D9-FEB1-9E42-B20E-B1C2BA829E4C}" type="sibTrans" cxnId="{C1FDC5AD-7D4B-5142-8CFB-165428BD2686}">
      <dgm:prSet/>
      <dgm:spPr/>
      <dgm:t>
        <a:bodyPr/>
        <a:lstStyle/>
        <a:p>
          <a:endParaRPr lang="en-GB"/>
        </a:p>
      </dgm:t>
    </dgm:pt>
    <dgm:pt modelId="{86C30AF2-2D40-2E48-B177-35EEF3320A23}">
      <dgm:prSet/>
      <dgm:spPr/>
      <dgm:t>
        <a:bodyPr/>
        <a:lstStyle/>
        <a:p>
          <a:r>
            <a:rPr lang="en-GB" dirty="0">
              <a:solidFill>
                <a:schemeClr val="tx1"/>
              </a:solidFill>
            </a:rPr>
            <a:t>Define the syllabus elements</a:t>
          </a:r>
          <a:endParaRPr lang="en-MK" dirty="0">
            <a:solidFill>
              <a:schemeClr val="tx1"/>
            </a:solidFill>
          </a:endParaRPr>
        </a:p>
      </dgm:t>
    </dgm:pt>
    <dgm:pt modelId="{638AE730-312E-2B4B-9D23-E9E62EB69D9F}" type="parTrans" cxnId="{28BFEE50-9C55-904D-AE77-5CD3300070E2}">
      <dgm:prSet/>
      <dgm:spPr/>
      <dgm:t>
        <a:bodyPr/>
        <a:lstStyle/>
        <a:p>
          <a:endParaRPr lang="en-GB"/>
        </a:p>
      </dgm:t>
    </dgm:pt>
    <dgm:pt modelId="{7A71164A-4F28-AA45-B80B-370903FF0132}" type="sibTrans" cxnId="{28BFEE50-9C55-904D-AE77-5CD3300070E2}">
      <dgm:prSet/>
      <dgm:spPr/>
      <dgm:t>
        <a:bodyPr/>
        <a:lstStyle/>
        <a:p>
          <a:endParaRPr lang="en-GB"/>
        </a:p>
      </dgm:t>
    </dgm:pt>
    <dgm:pt modelId="{2C3A917E-B8E9-F944-BCFC-906E573E9FA1}">
      <dgm:prSet/>
      <dgm:spPr/>
      <dgm:t>
        <a:bodyPr/>
        <a:lstStyle/>
        <a:p>
          <a:r>
            <a:rPr lang="en-GB" dirty="0"/>
            <a:t>Use SMART learning objectives</a:t>
          </a:r>
          <a:endParaRPr lang="en-MK" dirty="0"/>
        </a:p>
      </dgm:t>
    </dgm:pt>
    <dgm:pt modelId="{B58A4CF2-EDCB-0646-A3F3-406BE7014E9B}" type="parTrans" cxnId="{D1D478AF-FC26-4A45-9D72-213356171E75}">
      <dgm:prSet/>
      <dgm:spPr/>
      <dgm:t>
        <a:bodyPr/>
        <a:lstStyle/>
        <a:p>
          <a:endParaRPr lang="en-GB"/>
        </a:p>
      </dgm:t>
    </dgm:pt>
    <dgm:pt modelId="{169D9595-FD1B-D54C-B939-93F5878DCE10}" type="sibTrans" cxnId="{D1D478AF-FC26-4A45-9D72-213356171E75}">
      <dgm:prSet/>
      <dgm:spPr/>
      <dgm:t>
        <a:bodyPr/>
        <a:lstStyle/>
        <a:p>
          <a:endParaRPr lang="en-GB"/>
        </a:p>
      </dgm:t>
    </dgm:pt>
    <dgm:pt modelId="{936E6074-EEC9-E14F-B8B6-F137ADE64229}" type="pres">
      <dgm:prSet presAssocID="{8BC559CA-D659-CA48-9A59-B56EABB767A0}" presName="diagram" presStyleCnt="0">
        <dgm:presLayoutVars>
          <dgm:dir/>
          <dgm:resizeHandles val="exact"/>
        </dgm:presLayoutVars>
      </dgm:prSet>
      <dgm:spPr/>
    </dgm:pt>
    <dgm:pt modelId="{2A8BD270-D7D9-D34D-92F0-DF6A7ABDE591}" type="pres">
      <dgm:prSet presAssocID="{7ADD235B-B7B6-B94E-A75B-1BE29627F017}" presName="node" presStyleLbl="node1" presStyleIdx="0" presStyleCnt="4">
        <dgm:presLayoutVars>
          <dgm:bulletEnabled val="1"/>
        </dgm:presLayoutVars>
      </dgm:prSet>
      <dgm:spPr/>
    </dgm:pt>
    <dgm:pt modelId="{5609B9BA-1981-614D-991A-DDCC6483F2D5}" type="pres">
      <dgm:prSet presAssocID="{A6BC9278-D9EC-0640-A6F8-32F2BB78A9CA}" presName="sibTrans" presStyleCnt="0"/>
      <dgm:spPr/>
    </dgm:pt>
    <dgm:pt modelId="{1803E4F8-545D-C14E-B0B3-E83412C463A2}" type="pres">
      <dgm:prSet presAssocID="{A5E81640-879E-BB43-825B-719AAA4BF486}" presName="node" presStyleLbl="node1" presStyleIdx="1" presStyleCnt="4">
        <dgm:presLayoutVars>
          <dgm:bulletEnabled val="1"/>
        </dgm:presLayoutVars>
      </dgm:prSet>
      <dgm:spPr/>
    </dgm:pt>
    <dgm:pt modelId="{33A38AAD-5E82-AE48-B4AE-FC6A5A02301C}" type="pres">
      <dgm:prSet presAssocID="{7024C1D9-FEB1-9E42-B20E-B1C2BA829E4C}" presName="sibTrans" presStyleCnt="0"/>
      <dgm:spPr/>
    </dgm:pt>
    <dgm:pt modelId="{7A562DCF-C2CE-A14E-BB4B-E2694266566F}" type="pres">
      <dgm:prSet presAssocID="{86C30AF2-2D40-2E48-B177-35EEF3320A23}" presName="node" presStyleLbl="node1" presStyleIdx="2" presStyleCnt="4">
        <dgm:presLayoutVars>
          <dgm:bulletEnabled val="1"/>
        </dgm:presLayoutVars>
      </dgm:prSet>
      <dgm:spPr/>
    </dgm:pt>
    <dgm:pt modelId="{E4B73870-29C5-6B43-AA73-997DAFCE7EDA}" type="pres">
      <dgm:prSet presAssocID="{7A71164A-4F28-AA45-B80B-370903FF0132}" presName="sibTrans" presStyleCnt="0"/>
      <dgm:spPr/>
    </dgm:pt>
    <dgm:pt modelId="{04F2FC4D-2180-4649-9C95-51261F113276}" type="pres">
      <dgm:prSet presAssocID="{2C3A917E-B8E9-F944-BCFC-906E573E9FA1}" presName="node" presStyleLbl="node1" presStyleIdx="3" presStyleCnt="4">
        <dgm:presLayoutVars>
          <dgm:bulletEnabled val="1"/>
        </dgm:presLayoutVars>
      </dgm:prSet>
      <dgm:spPr/>
    </dgm:pt>
  </dgm:ptLst>
  <dgm:cxnLst>
    <dgm:cxn modelId="{D513A51B-3C39-B14C-BF47-0566BFECE232}" srcId="{8BC559CA-D659-CA48-9A59-B56EABB767A0}" destId="{7ADD235B-B7B6-B94E-A75B-1BE29627F017}" srcOrd="0" destOrd="0" parTransId="{FD72F7EC-BBF1-9849-A729-9091667FC89C}" sibTransId="{A6BC9278-D9EC-0640-A6F8-32F2BB78A9CA}"/>
    <dgm:cxn modelId="{28BFEE50-9C55-904D-AE77-5CD3300070E2}" srcId="{8BC559CA-D659-CA48-9A59-B56EABB767A0}" destId="{86C30AF2-2D40-2E48-B177-35EEF3320A23}" srcOrd="2" destOrd="0" parTransId="{638AE730-312E-2B4B-9D23-E9E62EB69D9F}" sibTransId="{7A71164A-4F28-AA45-B80B-370903FF0132}"/>
    <dgm:cxn modelId="{FE812A5C-758F-2E49-A836-3210D056E705}" type="presOf" srcId="{A5E81640-879E-BB43-825B-719AAA4BF486}" destId="{1803E4F8-545D-C14E-B0B3-E83412C463A2}" srcOrd="0" destOrd="0" presId="urn:microsoft.com/office/officeart/2005/8/layout/default"/>
    <dgm:cxn modelId="{B7575B5F-1E4E-6A4C-947A-CF12F939FB0B}" type="presOf" srcId="{8BC559CA-D659-CA48-9A59-B56EABB767A0}" destId="{936E6074-EEC9-E14F-B8B6-F137ADE64229}" srcOrd="0" destOrd="0" presId="urn:microsoft.com/office/officeart/2005/8/layout/default"/>
    <dgm:cxn modelId="{C1FDC5AD-7D4B-5142-8CFB-165428BD2686}" srcId="{8BC559CA-D659-CA48-9A59-B56EABB767A0}" destId="{A5E81640-879E-BB43-825B-719AAA4BF486}" srcOrd="1" destOrd="0" parTransId="{9385265B-696E-3E4B-B752-6176863F2A9C}" sibTransId="{7024C1D9-FEB1-9E42-B20E-B1C2BA829E4C}"/>
    <dgm:cxn modelId="{D1D478AF-FC26-4A45-9D72-213356171E75}" srcId="{8BC559CA-D659-CA48-9A59-B56EABB767A0}" destId="{2C3A917E-B8E9-F944-BCFC-906E573E9FA1}" srcOrd="3" destOrd="0" parTransId="{B58A4CF2-EDCB-0646-A3F3-406BE7014E9B}" sibTransId="{169D9595-FD1B-D54C-B939-93F5878DCE10}"/>
    <dgm:cxn modelId="{6F7B8EAF-B659-AF49-B4E1-78F42B1D920B}" type="presOf" srcId="{2C3A917E-B8E9-F944-BCFC-906E573E9FA1}" destId="{04F2FC4D-2180-4649-9C95-51261F113276}" srcOrd="0" destOrd="0" presId="urn:microsoft.com/office/officeart/2005/8/layout/default"/>
    <dgm:cxn modelId="{E21B2BDA-D8BA-7645-B31C-76F1BB366EED}" type="presOf" srcId="{7ADD235B-B7B6-B94E-A75B-1BE29627F017}" destId="{2A8BD270-D7D9-D34D-92F0-DF6A7ABDE591}" srcOrd="0" destOrd="0" presId="urn:microsoft.com/office/officeart/2005/8/layout/default"/>
    <dgm:cxn modelId="{9F94C8EE-9C27-7441-9597-98B2E82F66DC}" type="presOf" srcId="{86C30AF2-2D40-2E48-B177-35EEF3320A23}" destId="{7A562DCF-C2CE-A14E-BB4B-E2694266566F}" srcOrd="0" destOrd="0" presId="urn:microsoft.com/office/officeart/2005/8/layout/default"/>
    <dgm:cxn modelId="{1C8F1334-89CA-FE49-88FB-D7C6BAA96817}" type="presParOf" srcId="{936E6074-EEC9-E14F-B8B6-F137ADE64229}" destId="{2A8BD270-D7D9-D34D-92F0-DF6A7ABDE591}" srcOrd="0" destOrd="0" presId="urn:microsoft.com/office/officeart/2005/8/layout/default"/>
    <dgm:cxn modelId="{4D631C7A-4714-1740-B519-60DFE5BDFE26}" type="presParOf" srcId="{936E6074-EEC9-E14F-B8B6-F137ADE64229}" destId="{5609B9BA-1981-614D-991A-DDCC6483F2D5}" srcOrd="1" destOrd="0" presId="urn:microsoft.com/office/officeart/2005/8/layout/default"/>
    <dgm:cxn modelId="{64648449-0379-314F-9F5C-DE3B17C31C00}" type="presParOf" srcId="{936E6074-EEC9-E14F-B8B6-F137ADE64229}" destId="{1803E4F8-545D-C14E-B0B3-E83412C463A2}" srcOrd="2" destOrd="0" presId="urn:microsoft.com/office/officeart/2005/8/layout/default"/>
    <dgm:cxn modelId="{B7A8D857-44FD-EC40-8E90-6A8FF372047A}" type="presParOf" srcId="{936E6074-EEC9-E14F-B8B6-F137ADE64229}" destId="{33A38AAD-5E82-AE48-B4AE-FC6A5A02301C}" srcOrd="3" destOrd="0" presId="urn:microsoft.com/office/officeart/2005/8/layout/default"/>
    <dgm:cxn modelId="{7D633B21-D4E7-044E-B878-F3F08B505453}" type="presParOf" srcId="{936E6074-EEC9-E14F-B8B6-F137ADE64229}" destId="{7A562DCF-C2CE-A14E-BB4B-E2694266566F}" srcOrd="4" destOrd="0" presId="urn:microsoft.com/office/officeart/2005/8/layout/default"/>
    <dgm:cxn modelId="{FF6CEA2E-A47E-734E-B948-738F798E2606}" type="presParOf" srcId="{936E6074-EEC9-E14F-B8B6-F137ADE64229}" destId="{E4B73870-29C5-6B43-AA73-997DAFCE7EDA}" srcOrd="5" destOrd="0" presId="urn:microsoft.com/office/officeart/2005/8/layout/default"/>
    <dgm:cxn modelId="{AC7AA1C0-E469-714D-BEAB-1711FFEA0208}" type="presParOf" srcId="{936E6074-EEC9-E14F-B8B6-F137ADE64229}" destId="{04F2FC4D-2180-4649-9C95-51261F113276}"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3558052-4615-2647-95E2-E0B561686757}">
      <dsp:nvSpPr>
        <dsp:cNvPr id="0" name=""/>
        <dsp:cNvSpPr/>
      </dsp:nvSpPr>
      <dsp:spPr>
        <a:xfrm>
          <a:off x="492024" y="334530"/>
          <a:ext cx="9963850" cy="66940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None/>
          </a:pPr>
          <a:r>
            <a:rPr lang="en-GB" sz="3500" b="0" kern="1200" dirty="0">
              <a:solidFill>
                <a:schemeClr val="tx1"/>
              </a:solidFill>
            </a:rPr>
            <a:t>Metadata schema</a:t>
          </a:r>
        </a:p>
      </dsp:txBody>
      <dsp:txXfrm>
        <a:off x="492024" y="334530"/>
        <a:ext cx="9963850" cy="669409"/>
      </dsp:txXfrm>
    </dsp:sp>
    <dsp:sp modelId="{1A53D0BC-8359-9E4A-937D-37439310AAAB}">
      <dsp:nvSpPr>
        <dsp:cNvPr id="0" name=""/>
        <dsp:cNvSpPr/>
      </dsp:nvSpPr>
      <dsp:spPr>
        <a:xfrm>
          <a:off x="73643" y="250854"/>
          <a:ext cx="836762" cy="836762"/>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1365EC9-787F-B54D-813E-6818CF65BB2E}">
      <dsp:nvSpPr>
        <dsp:cNvPr id="0" name=""/>
        <dsp:cNvSpPr/>
      </dsp:nvSpPr>
      <dsp:spPr>
        <a:xfrm>
          <a:off x="875812" y="1338819"/>
          <a:ext cx="9580062" cy="66940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None/>
          </a:pPr>
          <a:r>
            <a:rPr lang="en-GB" sz="3500" b="0" kern="1200" dirty="0">
              <a:solidFill>
                <a:schemeClr val="tx1"/>
              </a:solidFill>
            </a:rPr>
            <a:t>Controlled vocabularies</a:t>
          </a:r>
        </a:p>
      </dsp:txBody>
      <dsp:txXfrm>
        <a:off x="875812" y="1338819"/>
        <a:ext cx="9580062" cy="669409"/>
      </dsp:txXfrm>
    </dsp:sp>
    <dsp:sp modelId="{A14003AF-52A9-4245-AF6A-481A64EAC3C4}">
      <dsp:nvSpPr>
        <dsp:cNvPr id="0" name=""/>
        <dsp:cNvSpPr/>
      </dsp:nvSpPr>
      <dsp:spPr>
        <a:xfrm>
          <a:off x="457431" y="1255143"/>
          <a:ext cx="836762" cy="836762"/>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718F7A3-764E-0D44-BB3C-3851C3141F54}">
      <dsp:nvSpPr>
        <dsp:cNvPr id="0" name=""/>
        <dsp:cNvSpPr/>
      </dsp:nvSpPr>
      <dsp:spPr>
        <a:xfrm>
          <a:off x="875812" y="2343108"/>
          <a:ext cx="9580062" cy="669409"/>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None/>
          </a:pPr>
          <a:r>
            <a:rPr lang="en-GB" sz="3500" b="0" kern="1200" dirty="0">
              <a:solidFill>
                <a:schemeClr val="tx1"/>
              </a:solidFill>
            </a:rPr>
            <a:t>Syllabus elements</a:t>
          </a:r>
        </a:p>
      </dsp:txBody>
      <dsp:txXfrm>
        <a:off x="875812" y="2343108"/>
        <a:ext cx="9580062" cy="669409"/>
      </dsp:txXfrm>
    </dsp:sp>
    <dsp:sp modelId="{C5C76DCD-3CC6-614F-A009-7CC25AEC9B8C}">
      <dsp:nvSpPr>
        <dsp:cNvPr id="0" name=""/>
        <dsp:cNvSpPr/>
      </dsp:nvSpPr>
      <dsp:spPr>
        <a:xfrm>
          <a:off x="457431" y="2259432"/>
          <a:ext cx="836762" cy="836762"/>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433725F-C068-8240-A74F-290982F65E8F}">
      <dsp:nvSpPr>
        <dsp:cNvPr id="0" name=""/>
        <dsp:cNvSpPr/>
      </dsp:nvSpPr>
      <dsp:spPr>
        <a:xfrm>
          <a:off x="492024" y="3347397"/>
          <a:ext cx="9963850" cy="66940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None/>
          </a:pPr>
          <a:r>
            <a:rPr lang="en-GB" sz="3500" b="0" kern="1200" dirty="0">
              <a:solidFill>
                <a:schemeClr val="tx1"/>
              </a:solidFill>
            </a:rPr>
            <a:t>Learning objectives</a:t>
          </a:r>
        </a:p>
      </dsp:txBody>
      <dsp:txXfrm>
        <a:off x="492024" y="3347397"/>
        <a:ext cx="9963850" cy="669409"/>
      </dsp:txXfrm>
    </dsp:sp>
    <dsp:sp modelId="{8B07CB6A-32BF-C54B-A03E-AC0821B788BD}">
      <dsp:nvSpPr>
        <dsp:cNvPr id="0" name=""/>
        <dsp:cNvSpPr/>
      </dsp:nvSpPr>
      <dsp:spPr>
        <a:xfrm>
          <a:off x="73643" y="3263721"/>
          <a:ext cx="836762" cy="836762"/>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55E7DE-75BE-964F-BD09-72A1AE969C51}">
      <dsp:nvSpPr>
        <dsp:cNvPr id="0" name=""/>
        <dsp:cNvSpPr/>
      </dsp:nvSpPr>
      <dsp:spPr>
        <a:xfrm>
          <a:off x="26314" y="2590"/>
          <a:ext cx="1609687" cy="96581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Title</a:t>
          </a:r>
          <a:endParaRPr lang="en-MK" sz="2000" kern="1200" dirty="0">
            <a:solidFill>
              <a:schemeClr val="tx1"/>
            </a:solidFill>
          </a:endParaRPr>
        </a:p>
      </dsp:txBody>
      <dsp:txXfrm>
        <a:off x="26314" y="2590"/>
        <a:ext cx="1609687" cy="965812"/>
      </dsp:txXfrm>
    </dsp:sp>
    <dsp:sp modelId="{710E2454-D6D9-894F-9807-FD147D04F935}">
      <dsp:nvSpPr>
        <dsp:cNvPr id="0" name=""/>
        <dsp:cNvSpPr/>
      </dsp:nvSpPr>
      <dsp:spPr>
        <a:xfrm>
          <a:off x="1796971" y="2590"/>
          <a:ext cx="1609687" cy="96581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Type</a:t>
          </a:r>
          <a:endParaRPr lang="en-MK" sz="2000" kern="1200" dirty="0">
            <a:solidFill>
              <a:schemeClr val="tx1"/>
            </a:solidFill>
          </a:endParaRPr>
        </a:p>
      </dsp:txBody>
      <dsp:txXfrm>
        <a:off x="1796971" y="2590"/>
        <a:ext cx="1609687" cy="965812"/>
      </dsp:txXfrm>
    </dsp:sp>
    <dsp:sp modelId="{5C15ABB5-BD37-B54D-A11B-61212AB9EBF4}">
      <dsp:nvSpPr>
        <dsp:cNvPr id="0" name=""/>
        <dsp:cNvSpPr/>
      </dsp:nvSpPr>
      <dsp:spPr>
        <a:xfrm>
          <a:off x="3567627" y="2590"/>
          <a:ext cx="1609687" cy="96581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Date/Time</a:t>
          </a:r>
          <a:endParaRPr lang="en-MK" sz="2000" kern="1200" dirty="0">
            <a:solidFill>
              <a:schemeClr val="tx1"/>
            </a:solidFill>
          </a:endParaRPr>
        </a:p>
      </dsp:txBody>
      <dsp:txXfrm>
        <a:off x="3567627" y="2590"/>
        <a:ext cx="1609687" cy="965812"/>
      </dsp:txXfrm>
    </dsp:sp>
    <dsp:sp modelId="{F04BCE97-C6C9-5649-BD15-2A643916F346}">
      <dsp:nvSpPr>
        <dsp:cNvPr id="0" name=""/>
        <dsp:cNvSpPr/>
      </dsp:nvSpPr>
      <dsp:spPr>
        <a:xfrm>
          <a:off x="5338284" y="2590"/>
          <a:ext cx="1609687" cy="965812"/>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Location</a:t>
          </a:r>
          <a:endParaRPr lang="en-MK" sz="2000" kern="1200" dirty="0">
            <a:solidFill>
              <a:schemeClr val="tx1"/>
            </a:solidFill>
          </a:endParaRPr>
        </a:p>
      </dsp:txBody>
      <dsp:txXfrm>
        <a:off x="5338284" y="2590"/>
        <a:ext cx="1609687" cy="965812"/>
      </dsp:txXfrm>
    </dsp:sp>
    <dsp:sp modelId="{3D665073-A436-214F-939E-F461E3C66C4F}">
      <dsp:nvSpPr>
        <dsp:cNvPr id="0" name=""/>
        <dsp:cNvSpPr/>
      </dsp:nvSpPr>
      <dsp:spPr>
        <a:xfrm>
          <a:off x="7108940" y="2590"/>
          <a:ext cx="1609687" cy="96581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Training Description</a:t>
          </a:r>
          <a:endParaRPr lang="en-MK" sz="2000" kern="1200" dirty="0">
            <a:solidFill>
              <a:schemeClr val="tx1"/>
            </a:solidFill>
          </a:endParaRPr>
        </a:p>
      </dsp:txBody>
      <dsp:txXfrm>
        <a:off x="7108940" y="2590"/>
        <a:ext cx="1609687" cy="965812"/>
      </dsp:txXfrm>
    </dsp:sp>
    <dsp:sp modelId="{3C4CAD77-B80F-2040-881A-5A42D4E77167}">
      <dsp:nvSpPr>
        <dsp:cNvPr id="0" name=""/>
        <dsp:cNvSpPr/>
      </dsp:nvSpPr>
      <dsp:spPr>
        <a:xfrm>
          <a:off x="8879597" y="2590"/>
          <a:ext cx="1609687" cy="96581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Target audience</a:t>
          </a:r>
          <a:endParaRPr lang="en-MK" sz="2000" kern="1200" dirty="0">
            <a:solidFill>
              <a:schemeClr val="tx1"/>
            </a:solidFill>
          </a:endParaRPr>
        </a:p>
      </dsp:txBody>
      <dsp:txXfrm>
        <a:off x="8879597" y="2590"/>
        <a:ext cx="1609687" cy="965812"/>
      </dsp:txXfrm>
    </dsp:sp>
    <dsp:sp modelId="{F9BC0883-5AC6-2447-914D-1F3A392BB60B}">
      <dsp:nvSpPr>
        <dsp:cNvPr id="0" name=""/>
        <dsp:cNvSpPr/>
      </dsp:nvSpPr>
      <dsp:spPr>
        <a:xfrm>
          <a:off x="26314" y="1129371"/>
          <a:ext cx="1609687" cy="96581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Expertise Level</a:t>
          </a:r>
          <a:endParaRPr lang="en-MK" sz="2000" kern="1200" dirty="0">
            <a:solidFill>
              <a:schemeClr val="tx1"/>
            </a:solidFill>
          </a:endParaRPr>
        </a:p>
      </dsp:txBody>
      <dsp:txXfrm>
        <a:off x="26314" y="1129371"/>
        <a:ext cx="1609687" cy="965812"/>
      </dsp:txXfrm>
    </dsp:sp>
    <dsp:sp modelId="{F0EA58DE-7430-CC42-ABE6-AEC58989DFCB}">
      <dsp:nvSpPr>
        <dsp:cNvPr id="0" name=""/>
        <dsp:cNvSpPr/>
      </dsp:nvSpPr>
      <dsp:spPr>
        <a:xfrm>
          <a:off x="1796971" y="1129371"/>
          <a:ext cx="1609687" cy="96581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Primary Language</a:t>
          </a:r>
          <a:endParaRPr lang="en-MK" sz="2000" kern="1200" dirty="0">
            <a:solidFill>
              <a:schemeClr val="tx1"/>
            </a:solidFill>
          </a:endParaRPr>
        </a:p>
      </dsp:txBody>
      <dsp:txXfrm>
        <a:off x="1796971" y="1129371"/>
        <a:ext cx="1609687" cy="965812"/>
      </dsp:txXfrm>
    </dsp:sp>
    <dsp:sp modelId="{86F20B7B-6140-D443-B707-54ED3D2B62EA}">
      <dsp:nvSpPr>
        <dsp:cNvPr id="0" name=""/>
        <dsp:cNvSpPr/>
      </dsp:nvSpPr>
      <dsp:spPr>
        <a:xfrm>
          <a:off x="3567627" y="1129371"/>
          <a:ext cx="1609687" cy="965812"/>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Access Cost</a:t>
          </a:r>
          <a:endParaRPr lang="en-MK" sz="2000" kern="1200" dirty="0">
            <a:solidFill>
              <a:schemeClr val="tx1"/>
            </a:solidFill>
          </a:endParaRPr>
        </a:p>
      </dsp:txBody>
      <dsp:txXfrm>
        <a:off x="3567627" y="1129371"/>
        <a:ext cx="1609687" cy="965812"/>
      </dsp:txXfrm>
    </dsp:sp>
    <dsp:sp modelId="{DE85C723-EEC4-4F49-AADF-FF362DA2AD2F}">
      <dsp:nvSpPr>
        <dsp:cNvPr id="0" name=""/>
        <dsp:cNvSpPr/>
      </dsp:nvSpPr>
      <dsp:spPr>
        <a:xfrm>
          <a:off x="5338284" y="1129371"/>
          <a:ext cx="1609687" cy="96581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Prerequisites</a:t>
          </a:r>
          <a:endParaRPr lang="en-MK" sz="2000" kern="1200" dirty="0">
            <a:solidFill>
              <a:schemeClr val="tx1"/>
            </a:solidFill>
          </a:endParaRPr>
        </a:p>
      </dsp:txBody>
      <dsp:txXfrm>
        <a:off x="5338284" y="1129371"/>
        <a:ext cx="1609687" cy="965812"/>
      </dsp:txXfrm>
    </dsp:sp>
    <dsp:sp modelId="{1ED7E3F8-9D30-FE4F-86FB-19389CDB5E76}">
      <dsp:nvSpPr>
        <dsp:cNvPr id="0" name=""/>
        <dsp:cNvSpPr/>
      </dsp:nvSpPr>
      <dsp:spPr>
        <a:xfrm>
          <a:off x="7108940" y="1129371"/>
          <a:ext cx="1609687" cy="96581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Duration</a:t>
          </a:r>
          <a:endParaRPr lang="en-MK" sz="2000" kern="1200" dirty="0">
            <a:solidFill>
              <a:schemeClr val="tx1"/>
            </a:solidFill>
          </a:endParaRPr>
        </a:p>
      </dsp:txBody>
      <dsp:txXfrm>
        <a:off x="7108940" y="1129371"/>
        <a:ext cx="1609687" cy="965812"/>
      </dsp:txXfrm>
    </dsp:sp>
    <dsp:sp modelId="{CBCFD88C-55E9-E34A-8EA4-45D1DAA3F328}">
      <dsp:nvSpPr>
        <dsp:cNvPr id="0" name=""/>
        <dsp:cNvSpPr/>
      </dsp:nvSpPr>
      <dsp:spPr>
        <a:xfrm>
          <a:off x="8879597" y="1129371"/>
          <a:ext cx="1609687" cy="96581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Training objectives</a:t>
          </a:r>
          <a:endParaRPr lang="en-MK" sz="2000" kern="1200" dirty="0">
            <a:solidFill>
              <a:schemeClr val="tx1"/>
            </a:solidFill>
          </a:endParaRPr>
        </a:p>
      </dsp:txBody>
      <dsp:txXfrm>
        <a:off x="8879597" y="1129371"/>
        <a:ext cx="1609687" cy="965812"/>
      </dsp:txXfrm>
    </dsp:sp>
    <dsp:sp modelId="{42234C12-45F9-084D-A435-E798A95A8704}">
      <dsp:nvSpPr>
        <dsp:cNvPr id="0" name=""/>
        <dsp:cNvSpPr/>
      </dsp:nvSpPr>
      <dsp:spPr>
        <a:xfrm>
          <a:off x="26314" y="2256153"/>
          <a:ext cx="1609687" cy="96581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Keywords</a:t>
          </a:r>
          <a:endParaRPr lang="en-MK" sz="2000" kern="1200" dirty="0">
            <a:solidFill>
              <a:schemeClr val="tx1"/>
            </a:solidFill>
          </a:endParaRPr>
        </a:p>
      </dsp:txBody>
      <dsp:txXfrm>
        <a:off x="26314" y="2256153"/>
        <a:ext cx="1609687" cy="965812"/>
      </dsp:txXfrm>
    </dsp:sp>
    <dsp:sp modelId="{050E00D0-53DA-F846-A507-656EB97031AC}">
      <dsp:nvSpPr>
        <dsp:cNvPr id="0" name=""/>
        <dsp:cNvSpPr/>
      </dsp:nvSpPr>
      <dsp:spPr>
        <a:xfrm>
          <a:off x="1796971" y="2256153"/>
          <a:ext cx="1609687" cy="965812"/>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Agenda</a:t>
          </a:r>
          <a:endParaRPr lang="en-MK" sz="2000" kern="1200" dirty="0">
            <a:solidFill>
              <a:schemeClr val="tx1"/>
            </a:solidFill>
          </a:endParaRPr>
        </a:p>
      </dsp:txBody>
      <dsp:txXfrm>
        <a:off x="1796971" y="2256153"/>
        <a:ext cx="1609687" cy="965812"/>
      </dsp:txXfrm>
    </dsp:sp>
    <dsp:sp modelId="{1D0EF20B-CE2B-1C4A-8343-3B8329E71054}">
      <dsp:nvSpPr>
        <dsp:cNvPr id="0" name=""/>
        <dsp:cNvSpPr/>
      </dsp:nvSpPr>
      <dsp:spPr>
        <a:xfrm>
          <a:off x="3567627" y="2256153"/>
          <a:ext cx="1609687" cy="96581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Resources and Materials</a:t>
          </a:r>
          <a:endParaRPr lang="en-MK" sz="2000" kern="1200" dirty="0">
            <a:solidFill>
              <a:schemeClr val="tx1"/>
            </a:solidFill>
          </a:endParaRPr>
        </a:p>
      </dsp:txBody>
      <dsp:txXfrm>
        <a:off x="3567627" y="2256153"/>
        <a:ext cx="1609687" cy="965812"/>
      </dsp:txXfrm>
    </dsp:sp>
    <dsp:sp modelId="{2D2FE784-4DFA-EC4B-A8FF-6B7F6A93166A}">
      <dsp:nvSpPr>
        <dsp:cNvPr id="0" name=""/>
        <dsp:cNvSpPr/>
      </dsp:nvSpPr>
      <dsp:spPr>
        <a:xfrm>
          <a:off x="5338284" y="2256153"/>
          <a:ext cx="1609687" cy="96581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Certification Information</a:t>
          </a:r>
          <a:endParaRPr lang="en-MK" sz="2000" kern="1200" dirty="0">
            <a:solidFill>
              <a:schemeClr val="tx1"/>
            </a:solidFill>
          </a:endParaRPr>
        </a:p>
      </dsp:txBody>
      <dsp:txXfrm>
        <a:off x="5338284" y="2256153"/>
        <a:ext cx="1609687" cy="965812"/>
      </dsp:txXfrm>
    </dsp:sp>
    <dsp:sp modelId="{53861F4A-EC7E-4A4D-9CBC-3D2BFF370F71}">
      <dsp:nvSpPr>
        <dsp:cNvPr id="0" name=""/>
        <dsp:cNvSpPr/>
      </dsp:nvSpPr>
      <dsp:spPr>
        <a:xfrm>
          <a:off x="7108940" y="2256153"/>
          <a:ext cx="1609687" cy="96581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Author(s)</a:t>
          </a:r>
          <a:endParaRPr lang="en-MK" sz="2000" kern="1200" dirty="0">
            <a:solidFill>
              <a:schemeClr val="tx1"/>
            </a:solidFill>
          </a:endParaRPr>
        </a:p>
      </dsp:txBody>
      <dsp:txXfrm>
        <a:off x="7108940" y="2256153"/>
        <a:ext cx="1609687" cy="965812"/>
      </dsp:txXfrm>
    </dsp:sp>
    <dsp:sp modelId="{829619E8-B3B3-5941-83E5-F22601230C9D}">
      <dsp:nvSpPr>
        <dsp:cNvPr id="0" name=""/>
        <dsp:cNvSpPr/>
      </dsp:nvSpPr>
      <dsp:spPr>
        <a:xfrm>
          <a:off x="8879597" y="2256153"/>
          <a:ext cx="1609687" cy="96581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Trainer(s)</a:t>
          </a:r>
          <a:endParaRPr lang="en-MK" sz="2000" kern="1200" dirty="0">
            <a:solidFill>
              <a:schemeClr val="tx1"/>
            </a:solidFill>
          </a:endParaRPr>
        </a:p>
      </dsp:txBody>
      <dsp:txXfrm>
        <a:off x="8879597" y="2256153"/>
        <a:ext cx="1609687" cy="965812"/>
      </dsp:txXfrm>
    </dsp:sp>
    <dsp:sp modelId="{E09CCBEA-CD52-424D-8BDD-D86C883035D8}">
      <dsp:nvSpPr>
        <dsp:cNvPr id="0" name=""/>
        <dsp:cNvSpPr/>
      </dsp:nvSpPr>
      <dsp:spPr>
        <a:xfrm>
          <a:off x="1796971" y="3382934"/>
          <a:ext cx="1609687" cy="965812"/>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Contact information</a:t>
          </a:r>
          <a:endParaRPr lang="en-MK" sz="2000" kern="1200" dirty="0">
            <a:solidFill>
              <a:schemeClr val="tx1"/>
            </a:solidFill>
          </a:endParaRPr>
        </a:p>
      </dsp:txBody>
      <dsp:txXfrm>
        <a:off x="1796971" y="3382934"/>
        <a:ext cx="1609687" cy="965812"/>
      </dsp:txXfrm>
    </dsp:sp>
    <dsp:sp modelId="{CCE9D749-ACFC-6C4A-9B47-C0B2F66CD957}">
      <dsp:nvSpPr>
        <dsp:cNvPr id="0" name=""/>
        <dsp:cNvSpPr/>
      </dsp:nvSpPr>
      <dsp:spPr>
        <a:xfrm>
          <a:off x="3567627" y="3382934"/>
          <a:ext cx="1609687" cy="96581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License</a:t>
          </a:r>
          <a:endParaRPr lang="en-MK" sz="2000" kern="1200" dirty="0">
            <a:solidFill>
              <a:schemeClr val="tx1"/>
            </a:solidFill>
          </a:endParaRPr>
        </a:p>
      </dsp:txBody>
      <dsp:txXfrm>
        <a:off x="3567627" y="3382934"/>
        <a:ext cx="1609687" cy="965812"/>
      </dsp:txXfrm>
    </dsp:sp>
    <dsp:sp modelId="{46D47F76-0679-A24D-8C25-9E00A7ED1E43}">
      <dsp:nvSpPr>
        <dsp:cNvPr id="0" name=""/>
        <dsp:cNvSpPr/>
      </dsp:nvSpPr>
      <dsp:spPr>
        <a:xfrm>
          <a:off x="5338284" y="3382934"/>
          <a:ext cx="1609687" cy="96581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PID</a:t>
          </a:r>
          <a:endParaRPr lang="en-MK" sz="2000" kern="1200" dirty="0">
            <a:solidFill>
              <a:schemeClr val="tx1"/>
            </a:solidFill>
          </a:endParaRPr>
        </a:p>
      </dsp:txBody>
      <dsp:txXfrm>
        <a:off x="5338284" y="3382934"/>
        <a:ext cx="1609687" cy="965812"/>
      </dsp:txXfrm>
    </dsp:sp>
    <dsp:sp modelId="{FDCCCF00-282C-0042-9E63-149651D1ADFC}">
      <dsp:nvSpPr>
        <dsp:cNvPr id="0" name=""/>
        <dsp:cNvSpPr/>
      </dsp:nvSpPr>
      <dsp:spPr>
        <a:xfrm>
          <a:off x="7108940" y="3382934"/>
          <a:ext cx="1609687" cy="96581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Accessibility Mission</a:t>
          </a:r>
          <a:endParaRPr lang="en-MK" sz="2000" kern="1200" dirty="0">
            <a:solidFill>
              <a:schemeClr val="tx1"/>
            </a:solidFill>
          </a:endParaRPr>
        </a:p>
      </dsp:txBody>
      <dsp:txXfrm>
        <a:off x="7108940" y="3382934"/>
        <a:ext cx="1609687" cy="96581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8BD270-D7D9-D34D-92F0-DF6A7ABDE591}">
      <dsp:nvSpPr>
        <dsp:cNvPr id="0" name=""/>
        <dsp:cNvSpPr/>
      </dsp:nvSpPr>
      <dsp:spPr>
        <a:xfrm>
          <a:off x="1748064" y="2975"/>
          <a:ext cx="3342605" cy="2005563"/>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dirty="0">
              <a:solidFill>
                <a:schemeClr val="tx1"/>
              </a:solidFill>
            </a:rPr>
            <a:t>RDA Metadata Schema for Learning Resource</a:t>
          </a:r>
          <a:endParaRPr lang="en-MK" sz="3200" kern="1200" dirty="0">
            <a:solidFill>
              <a:schemeClr val="tx1"/>
            </a:solidFill>
          </a:endParaRPr>
        </a:p>
      </dsp:txBody>
      <dsp:txXfrm>
        <a:off x="1748064" y="2975"/>
        <a:ext cx="3342605" cy="2005563"/>
      </dsp:txXfrm>
    </dsp:sp>
    <dsp:sp modelId="{1803E4F8-545D-C14E-B0B3-E83412C463A2}">
      <dsp:nvSpPr>
        <dsp:cNvPr id="0" name=""/>
        <dsp:cNvSpPr/>
      </dsp:nvSpPr>
      <dsp:spPr>
        <a:xfrm>
          <a:off x="5424930" y="2975"/>
          <a:ext cx="3342605" cy="200556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dirty="0">
              <a:solidFill>
                <a:schemeClr val="tx1"/>
              </a:solidFill>
            </a:rPr>
            <a:t>Controlled vocabularies</a:t>
          </a:r>
          <a:endParaRPr lang="en-MK" sz="3200" kern="1200" dirty="0">
            <a:solidFill>
              <a:schemeClr val="tx1"/>
            </a:solidFill>
          </a:endParaRPr>
        </a:p>
      </dsp:txBody>
      <dsp:txXfrm>
        <a:off x="5424930" y="2975"/>
        <a:ext cx="3342605" cy="2005563"/>
      </dsp:txXfrm>
    </dsp:sp>
    <dsp:sp modelId="{7A562DCF-C2CE-A14E-BB4B-E2694266566F}">
      <dsp:nvSpPr>
        <dsp:cNvPr id="0" name=""/>
        <dsp:cNvSpPr/>
      </dsp:nvSpPr>
      <dsp:spPr>
        <a:xfrm>
          <a:off x="1748064" y="2342799"/>
          <a:ext cx="3342605" cy="2005563"/>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dirty="0">
              <a:solidFill>
                <a:schemeClr val="tx1"/>
              </a:solidFill>
            </a:rPr>
            <a:t>Define the syllabus elements</a:t>
          </a:r>
          <a:endParaRPr lang="en-MK" sz="3200" kern="1200" dirty="0">
            <a:solidFill>
              <a:schemeClr val="tx1"/>
            </a:solidFill>
          </a:endParaRPr>
        </a:p>
      </dsp:txBody>
      <dsp:txXfrm>
        <a:off x="1748064" y="2342799"/>
        <a:ext cx="3342605" cy="2005563"/>
      </dsp:txXfrm>
    </dsp:sp>
    <dsp:sp modelId="{04F2FC4D-2180-4649-9C95-51261F113276}">
      <dsp:nvSpPr>
        <dsp:cNvPr id="0" name=""/>
        <dsp:cNvSpPr/>
      </dsp:nvSpPr>
      <dsp:spPr>
        <a:xfrm>
          <a:off x="5424930" y="2342799"/>
          <a:ext cx="3342605" cy="2005563"/>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dirty="0"/>
            <a:t>Use SMART learning objectives</a:t>
          </a:r>
          <a:endParaRPr lang="en-MK" sz="3200" kern="1200" dirty="0"/>
        </a:p>
      </dsp:txBody>
      <dsp:txXfrm>
        <a:off x="5424930" y="2342799"/>
        <a:ext cx="3342605" cy="2005563"/>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1107A838-5E35-0B42-BF57-04B4EE3279D5}" type="datetimeFigureOut">
              <a:rPr lang="en-GB" smtClean="0"/>
              <a:t>20/09/2024</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1C43045-6AD4-F24E-BC87-9598170D7623}" type="slidenum">
              <a:rPr lang="en-GB" smtClean="0"/>
              <a:t>‹#›</a:t>
            </a:fld>
            <a:endParaRPr lang="en-GB"/>
          </a:p>
        </p:txBody>
      </p:sp>
    </p:spTree>
    <p:extLst>
      <p:ext uri="{BB962C8B-B14F-4D97-AF65-F5344CB8AC3E}">
        <p14:creationId xmlns:p14="http://schemas.microsoft.com/office/powerpoint/2010/main" val="21014393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1C43045-6AD4-F24E-BC87-9598170D7623}" type="slidenum">
              <a:rPr lang="en-GB" smtClean="0"/>
              <a:t>1</a:t>
            </a:fld>
            <a:endParaRPr lang="en-GB"/>
          </a:p>
        </p:txBody>
      </p:sp>
    </p:spTree>
    <p:extLst>
      <p:ext uri="{BB962C8B-B14F-4D97-AF65-F5344CB8AC3E}">
        <p14:creationId xmlns:p14="http://schemas.microsoft.com/office/powerpoint/2010/main" val="36092468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K"/>
          </a:p>
        </p:txBody>
      </p:sp>
      <p:sp>
        <p:nvSpPr>
          <p:cNvPr id="4" name="Slide Number Placeholder 3"/>
          <p:cNvSpPr>
            <a:spLocks noGrp="1"/>
          </p:cNvSpPr>
          <p:nvPr>
            <p:ph type="sldNum" sz="quarter" idx="5"/>
          </p:nvPr>
        </p:nvSpPr>
        <p:spPr/>
        <p:txBody>
          <a:bodyPr/>
          <a:lstStyle/>
          <a:p>
            <a:fld id="{0E6687CF-8551-C24C-94B5-E8ADFDF5B440}" type="slidenum">
              <a:rPr lang="en-GB" smtClean="0"/>
              <a:t>2</a:t>
            </a:fld>
            <a:endParaRPr lang="en-GB"/>
          </a:p>
        </p:txBody>
      </p:sp>
    </p:spTree>
    <p:extLst>
      <p:ext uri="{BB962C8B-B14F-4D97-AF65-F5344CB8AC3E}">
        <p14:creationId xmlns:p14="http://schemas.microsoft.com/office/powerpoint/2010/main" val="34653369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1524000" y="1122363"/>
            <a:ext cx="9144000" cy="2387600"/>
          </a:xfrm>
        </p:spPr>
        <p:txBody>
          <a:bodyPr anchor="b"/>
          <a:lstStyle>
            <a:lvl1pPr algn="ctr">
              <a:defRPr sz="6000"/>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a:defRPr/>
            </a:pPr>
            <a:r>
              <a:rPr lang="it-IT"/>
              <a:t>Fare clic per modificare lo stile del sottotitolo dello schema</a:t>
            </a:r>
            <a:endParaRPr/>
          </a:p>
        </p:txBody>
      </p:sp>
      <p:sp>
        <p:nvSpPr>
          <p:cNvPr id="4" name="Segnaposto data 3"/>
          <p:cNvSpPr>
            <a:spLocks noGrp="1"/>
          </p:cNvSpPr>
          <p:nvPr>
            <p:ph type="dt" sz="half" idx="10"/>
          </p:nvPr>
        </p:nvSpPr>
        <p:spPr bwMode="auto"/>
        <p:txBody>
          <a:bodyPr/>
          <a:lstStyle/>
          <a:p>
            <a:pPr>
              <a:defRPr/>
            </a:pPr>
            <a:fld id="{34ADA4AF-7D90-4E7A-A066-97EF35532DD9}" type="datetime1">
              <a:rPr lang="it-IT"/>
              <a:t>20/09/24</a:t>
            </a:fld>
            <a:endParaRPr lang="it-IT"/>
          </a:p>
        </p:txBody>
      </p:sp>
      <p:sp>
        <p:nvSpPr>
          <p:cNvPr id="5" name="Segnaposto piè di pagina 4"/>
          <p:cNvSpPr>
            <a:spLocks noGrp="1"/>
          </p:cNvSpPr>
          <p:nvPr>
            <p:ph type="ftr" sz="quarter" idx="11"/>
          </p:nvPr>
        </p:nvSpPr>
        <p:spPr bwMode="auto"/>
        <p:txBody>
          <a:bodyPr/>
          <a:lstStyle/>
          <a:p>
            <a:pPr>
              <a:defRPr/>
            </a:pPr>
            <a:r>
              <a:rPr lang="en-US"/>
              <a:t>&lt; name &amp; contact -other presentation info&gt;</a:t>
            </a:r>
            <a:endParaRPr lang="it-IT"/>
          </a:p>
        </p:txBody>
      </p:sp>
      <p:sp>
        <p:nvSpPr>
          <p:cNvPr id="6" name="Segnaposto numero diapositiva 5"/>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data 3"/>
          <p:cNvSpPr>
            <a:spLocks noGrp="1"/>
          </p:cNvSpPr>
          <p:nvPr>
            <p:ph type="dt" sz="half" idx="10"/>
          </p:nvPr>
        </p:nvSpPr>
        <p:spPr bwMode="auto"/>
        <p:txBody>
          <a:bodyPr/>
          <a:lstStyle/>
          <a:p>
            <a:pPr>
              <a:defRPr/>
            </a:pPr>
            <a:fld id="{CA565CA9-5D5E-4D5E-A470-BF3604A48A0C}" type="datetime1">
              <a:rPr lang="it-IT"/>
              <a:t>20/09/24</a:t>
            </a:fld>
            <a:endParaRPr lang="it-IT"/>
          </a:p>
        </p:txBody>
      </p:sp>
      <p:sp>
        <p:nvSpPr>
          <p:cNvPr id="5" name="Segnaposto piè di pagina 4"/>
          <p:cNvSpPr>
            <a:spLocks noGrp="1"/>
          </p:cNvSpPr>
          <p:nvPr>
            <p:ph type="ftr" sz="quarter" idx="11"/>
          </p:nvPr>
        </p:nvSpPr>
        <p:spPr bwMode="auto"/>
        <p:txBody>
          <a:bodyPr/>
          <a:lstStyle/>
          <a:p>
            <a:pPr>
              <a:defRPr/>
            </a:pPr>
            <a:r>
              <a:rPr lang="en-US"/>
              <a:t>&lt; name &amp; contact -other presentation info&gt;</a:t>
            </a:r>
            <a:endParaRPr lang="it-IT"/>
          </a:p>
        </p:txBody>
      </p:sp>
      <p:sp>
        <p:nvSpPr>
          <p:cNvPr id="6" name="Segnaposto numero diapositiva 5"/>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0"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0"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data 3"/>
          <p:cNvSpPr>
            <a:spLocks noGrp="1"/>
          </p:cNvSpPr>
          <p:nvPr>
            <p:ph type="dt" sz="half" idx="10"/>
          </p:nvPr>
        </p:nvSpPr>
        <p:spPr bwMode="auto"/>
        <p:txBody>
          <a:bodyPr/>
          <a:lstStyle/>
          <a:p>
            <a:pPr>
              <a:defRPr/>
            </a:pPr>
            <a:fld id="{169CA6D6-56EF-49B4-9E9C-935F93E7E1FB}" type="datetime1">
              <a:rPr lang="it-IT"/>
              <a:t>20/09/24</a:t>
            </a:fld>
            <a:endParaRPr lang="it-IT"/>
          </a:p>
        </p:txBody>
      </p:sp>
      <p:sp>
        <p:nvSpPr>
          <p:cNvPr id="5" name="Segnaposto piè di pagina 4"/>
          <p:cNvSpPr>
            <a:spLocks noGrp="1"/>
          </p:cNvSpPr>
          <p:nvPr>
            <p:ph type="ftr" sz="quarter" idx="11"/>
          </p:nvPr>
        </p:nvSpPr>
        <p:spPr bwMode="auto"/>
        <p:txBody>
          <a:bodyPr/>
          <a:lstStyle/>
          <a:p>
            <a:pPr>
              <a:defRPr/>
            </a:pPr>
            <a:r>
              <a:rPr lang="en-US"/>
              <a:t>&lt; name &amp; contact -other presentation info&gt;</a:t>
            </a:r>
            <a:endParaRPr lang="it-IT"/>
          </a:p>
        </p:txBody>
      </p:sp>
      <p:sp>
        <p:nvSpPr>
          <p:cNvPr id="6" name="Segnaposto numero diapositiva 5"/>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17526895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41885360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32004574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24650994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33248255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1182347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dirty="0"/>
              <a:t>Fare clic per modificare lo stile del titolo dello schema</a:t>
            </a:r>
            <a:endParaRPr dirty="0"/>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dirty="0"/>
              <a:t>Modifica gli stili del testo dello schema</a:t>
            </a:r>
            <a:endParaRPr dirty="0"/>
          </a:p>
        </p:txBody>
      </p:sp>
    </p:spTree>
    <p:extLst>
      <p:ext uri="{BB962C8B-B14F-4D97-AF65-F5344CB8AC3E}">
        <p14:creationId xmlns:p14="http://schemas.microsoft.com/office/powerpoint/2010/main" val="2705003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14460461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data 3"/>
          <p:cNvSpPr>
            <a:spLocks noGrp="1"/>
          </p:cNvSpPr>
          <p:nvPr>
            <p:ph type="dt" sz="half" idx="10"/>
          </p:nvPr>
        </p:nvSpPr>
        <p:spPr bwMode="auto"/>
        <p:txBody>
          <a:bodyPr/>
          <a:lstStyle/>
          <a:p>
            <a:pPr>
              <a:defRPr/>
            </a:pPr>
            <a:fld id="{665737A0-E424-4442-B2DE-788DA061E23E}" type="datetime1">
              <a:rPr lang="it-IT"/>
              <a:t>20/09/24</a:t>
            </a:fld>
            <a:endParaRPr lang="it-IT"/>
          </a:p>
        </p:txBody>
      </p:sp>
      <p:sp>
        <p:nvSpPr>
          <p:cNvPr id="5" name="Segnaposto piè di pagina 4"/>
          <p:cNvSpPr>
            <a:spLocks noGrp="1"/>
          </p:cNvSpPr>
          <p:nvPr>
            <p:ph type="ftr" sz="quarter" idx="11"/>
          </p:nvPr>
        </p:nvSpPr>
        <p:spPr bwMode="auto"/>
        <p:txBody>
          <a:bodyPr/>
          <a:lstStyle/>
          <a:p>
            <a:pPr>
              <a:defRPr/>
            </a:pPr>
            <a:r>
              <a:rPr lang="en-US"/>
              <a:t>&lt; name &amp; contact -other presentation info&gt;</a:t>
            </a:r>
            <a:endParaRPr lang="it-IT"/>
          </a:p>
        </p:txBody>
      </p:sp>
      <p:sp>
        <p:nvSpPr>
          <p:cNvPr id="6" name="Segnaposto numero diapositiva 5"/>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18626304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122357098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14619157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246108438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423836145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171113863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163885501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2240937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98552804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5137368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1850" y="1709738"/>
            <a:ext cx="10515600" cy="2852737"/>
          </a:xfrm>
        </p:spPr>
        <p:txBody>
          <a:bodyPr anchor="b"/>
          <a:lstStyle>
            <a:lvl1pPr>
              <a:defRPr sz="6000"/>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defRPr/>
            </a:pPr>
            <a:r>
              <a:rPr lang="it-IT"/>
              <a:t>Modifica gli stili del testo dello schema</a:t>
            </a:r>
            <a:endParaRPr/>
          </a:p>
        </p:txBody>
      </p:sp>
      <p:sp>
        <p:nvSpPr>
          <p:cNvPr id="4" name="Segnaposto data 3"/>
          <p:cNvSpPr>
            <a:spLocks noGrp="1"/>
          </p:cNvSpPr>
          <p:nvPr>
            <p:ph type="dt" sz="half" idx="10"/>
          </p:nvPr>
        </p:nvSpPr>
        <p:spPr bwMode="auto"/>
        <p:txBody>
          <a:bodyPr/>
          <a:lstStyle/>
          <a:p>
            <a:pPr>
              <a:defRPr/>
            </a:pPr>
            <a:fld id="{159D9570-D2E4-45E4-B0A5-581C7E2F773E}" type="datetime1">
              <a:rPr lang="it-IT"/>
              <a:t>20/09/24</a:t>
            </a:fld>
            <a:endParaRPr lang="it-IT"/>
          </a:p>
        </p:txBody>
      </p:sp>
      <p:sp>
        <p:nvSpPr>
          <p:cNvPr id="5" name="Segnaposto piè di pagina 4"/>
          <p:cNvSpPr>
            <a:spLocks noGrp="1"/>
          </p:cNvSpPr>
          <p:nvPr>
            <p:ph type="ftr" sz="quarter" idx="11"/>
          </p:nvPr>
        </p:nvSpPr>
        <p:spPr bwMode="auto"/>
        <p:txBody>
          <a:bodyPr/>
          <a:lstStyle/>
          <a:p>
            <a:pPr>
              <a:defRPr/>
            </a:pPr>
            <a:r>
              <a:rPr lang="en-US"/>
              <a:t>&lt; name &amp; contact -other presentation info&gt;</a:t>
            </a:r>
            <a:endParaRPr lang="it-IT"/>
          </a:p>
        </p:txBody>
      </p:sp>
      <p:sp>
        <p:nvSpPr>
          <p:cNvPr id="6" name="Segnaposto numero diapositiva 5"/>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31564593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133352472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77458451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extLst>
      <p:ext uri="{BB962C8B-B14F-4D97-AF65-F5344CB8AC3E}">
        <p14:creationId xmlns:p14="http://schemas.microsoft.com/office/powerpoint/2010/main" val="415637119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30106195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16510754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281892042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20049059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210826232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34477172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data 4"/>
          <p:cNvSpPr>
            <a:spLocks noGrp="1"/>
          </p:cNvSpPr>
          <p:nvPr>
            <p:ph type="dt" sz="half" idx="10"/>
          </p:nvPr>
        </p:nvSpPr>
        <p:spPr bwMode="auto"/>
        <p:txBody>
          <a:bodyPr/>
          <a:lstStyle/>
          <a:p>
            <a:pPr>
              <a:defRPr/>
            </a:pPr>
            <a:fld id="{92C3C478-39EF-4188-B521-EE0397B7B097}" type="datetime1">
              <a:rPr lang="it-IT"/>
              <a:t>20/09/24</a:t>
            </a:fld>
            <a:endParaRPr lang="it-IT"/>
          </a:p>
        </p:txBody>
      </p:sp>
      <p:sp>
        <p:nvSpPr>
          <p:cNvPr id="6" name="Segnaposto piè di pagina 5"/>
          <p:cNvSpPr>
            <a:spLocks noGrp="1"/>
          </p:cNvSpPr>
          <p:nvPr>
            <p:ph type="ftr" sz="quarter" idx="11"/>
          </p:nvPr>
        </p:nvSpPr>
        <p:spPr bwMode="auto"/>
        <p:txBody>
          <a:bodyPr/>
          <a:lstStyle/>
          <a:p>
            <a:pPr>
              <a:defRPr/>
            </a:pPr>
            <a:r>
              <a:rPr lang="en-US"/>
              <a:t>&lt; name &amp; contact -other presentation info&gt;</a:t>
            </a:r>
            <a:endParaRPr lang="it-IT"/>
          </a:p>
        </p:txBody>
      </p:sp>
      <p:sp>
        <p:nvSpPr>
          <p:cNvPr id="7" name="Segnaposto numero diapositiva 6"/>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298297816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24584112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5"/>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8"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0"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data 6"/>
          <p:cNvSpPr>
            <a:spLocks noGrp="1"/>
          </p:cNvSpPr>
          <p:nvPr>
            <p:ph type="dt" sz="half" idx="10"/>
          </p:nvPr>
        </p:nvSpPr>
        <p:spPr bwMode="auto"/>
        <p:txBody>
          <a:bodyPr/>
          <a:lstStyle/>
          <a:p>
            <a:pPr>
              <a:defRPr/>
            </a:pPr>
            <a:fld id="{559DB41E-F8EA-4424-851B-C9388984F801}" type="datetime1">
              <a:rPr lang="it-IT"/>
              <a:t>20/09/24</a:t>
            </a:fld>
            <a:endParaRPr lang="it-IT"/>
          </a:p>
        </p:txBody>
      </p:sp>
      <p:sp>
        <p:nvSpPr>
          <p:cNvPr id="8" name="Segnaposto piè di pagina 7"/>
          <p:cNvSpPr>
            <a:spLocks noGrp="1"/>
          </p:cNvSpPr>
          <p:nvPr>
            <p:ph type="ftr" sz="quarter" idx="11"/>
          </p:nvPr>
        </p:nvSpPr>
        <p:spPr bwMode="auto"/>
        <p:txBody>
          <a:bodyPr/>
          <a:lstStyle/>
          <a:p>
            <a:pPr>
              <a:defRPr/>
            </a:pPr>
            <a:r>
              <a:rPr lang="en-US"/>
              <a:t>&lt; name &amp; contact -other presentation info&gt;</a:t>
            </a:r>
            <a:endParaRPr lang="it-IT"/>
          </a:p>
        </p:txBody>
      </p:sp>
      <p:sp>
        <p:nvSpPr>
          <p:cNvPr id="9" name="Segnaposto numero diapositiva 8"/>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data 2"/>
          <p:cNvSpPr>
            <a:spLocks noGrp="1"/>
          </p:cNvSpPr>
          <p:nvPr>
            <p:ph type="dt" sz="half" idx="10"/>
          </p:nvPr>
        </p:nvSpPr>
        <p:spPr bwMode="auto"/>
        <p:txBody>
          <a:bodyPr/>
          <a:lstStyle/>
          <a:p>
            <a:pPr>
              <a:defRPr/>
            </a:pPr>
            <a:fld id="{C851871F-7873-4E99-ADA7-85E81CDAF5EF}" type="datetime1">
              <a:rPr lang="it-IT"/>
              <a:t>20/09/24</a:t>
            </a:fld>
            <a:endParaRPr lang="it-IT"/>
          </a:p>
        </p:txBody>
      </p:sp>
      <p:sp>
        <p:nvSpPr>
          <p:cNvPr id="4" name="Segnaposto piè di pagina 3"/>
          <p:cNvSpPr>
            <a:spLocks noGrp="1"/>
          </p:cNvSpPr>
          <p:nvPr>
            <p:ph type="ftr" sz="quarter" idx="11"/>
          </p:nvPr>
        </p:nvSpPr>
        <p:spPr bwMode="auto"/>
        <p:txBody>
          <a:bodyPr/>
          <a:lstStyle/>
          <a:p>
            <a:pPr>
              <a:defRPr/>
            </a:pPr>
            <a:r>
              <a:rPr lang="en-US"/>
              <a:t>&lt; name &amp; contact -other presentation info&gt;</a:t>
            </a:r>
            <a:endParaRPr lang="it-IT"/>
          </a:p>
        </p:txBody>
      </p:sp>
      <p:sp>
        <p:nvSpPr>
          <p:cNvPr id="5" name="Segnaposto numero diapositiva 4"/>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2" name="Segnaposto data 1"/>
          <p:cNvSpPr>
            <a:spLocks noGrp="1"/>
          </p:cNvSpPr>
          <p:nvPr>
            <p:ph type="dt" sz="half" idx="10"/>
          </p:nvPr>
        </p:nvSpPr>
        <p:spPr bwMode="auto"/>
        <p:txBody>
          <a:bodyPr/>
          <a:lstStyle/>
          <a:p>
            <a:pPr>
              <a:defRPr/>
            </a:pPr>
            <a:fld id="{FC32A0A6-9972-4F4D-9DF7-709AC43A63CA}" type="datetime1">
              <a:rPr lang="it-IT"/>
              <a:t>20/09/24</a:t>
            </a:fld>
            <a:endParaRPr lang="it-IT"/>
          </a:p>
        </p:txBody>
      </p:sp>
      <p:sp>
        <p:nvSpPr>
          <p:cNvPr id="3" name="Segnaposto piè di pagina 2"/>
          <p:cNvSpPr>
            <a:spLocks noGrp="1"/>
          </p:cNvSpPr>
          <p:nvPr>
            <p:ph type="ftr" sz="quarter" idx="11"/>
          </p:nvPr>
        </p:nvSpPr>
        <p:spPr bwMode="auto"/>
        <p:txBody>
          <a:bodyPr/>
          <a:lstStyle/>
          <a:p>
            <a:pPr>
              <a:defRPr/>
            </a:pPr>
            <a:r>
              <a:rPr lang="en-US"/>
              <a:t>&lt; name &amp; contact -other presentation info&gt;</a:t>
            </a:r>
            <a:endParaRPr lang="it-IT"/>
          </a:p>
        </p:txBody>
      </p:sp>
      <p:sp>
        <p:nvSpPr>
          <p:cNvPr id="4" name="Segnaposto numero diapositiva 3"/>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it-IT"/>
              <a:t>Modifica gli stili del testo dello schema</a:t>
            </a:r>
            <a:endParaRPr/>
          </a:p>
        </p:txBody>
      </p:sp>
      <p:sp>
        <p:nvSpPr>
          <p:cNvPr id="5" name="Segnaposto data 4"/>
          <p:cNvSpPr>
            <a:spLocks noGrp="1"/>
          </p:cNvSpPr>
          <p:nvPr>
            <p:ph type="dt" sz="half" idx="10"/>
          </p:nvPr>
        </p:nvSpPr>
        <p:spPr bwMode="auto"/>
        <p:txBody>
          <a:bodyPr/>
          <a:lstStyle/>
          <a:p>
            <a:pPr>
              <a:defRPr/>
            </a:pPr>
            <a:fld id="{6E3986E6-2E96-419C-86B0-9797F63EC2F5}" type="datetime1">
              <a:rPr lang="it-IT"/>
              <a:t>20/09/24</a:t>
            </a:fld>
            <a:endParaRPr lang="it-IT"/>
          </a:p>
        </p:txBody>
      </p:sp>
      <p:sp>
        <p:nvSpPr>
          <p:cNvPr id="6" name="Segnaposto piè di pagina 5"/>
          <p:cNvSpPr>
            <a:spLocks noGrp="1"/>
          </p:cNvSpPr>
          <p:nvPr>
            <p:ph type="ftr" sz="quarter" idx="11"/>
          </p:nvPr>
        </p:nvSpPr>
        <p:spPr bwMode="auto"/>
        <p:txBody>
          <a:bodyPr/>
          <a:lstStyle/>
          <a:p>
            <a:pPr>
              <a:defRPr/>
            </a:pPr>
            <a:r>
              <a:rPr lang="en-US"/>
              <a:t>&lt; name &amp; contact -other presentation info&gt;</a:t>
            </a:r>
            <a:endParaRPr lang="it-IT"/>
          </a:p>
        </p:txBody>
      </p:sp>
      <p:sp>
        <p:nvSpPr>
          <p:cNvPr id="7" name="Segnaposto numero diapositiva 6"/>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it-IT"/>
              <a:t>Modifica gli stili del testo dello schema</a:t>
            </a:r>
            <a:endParaRPr/>
          </a:p>
        </p:txBody>
      </p:sp>
      <p:sp>
        <p:nvSpPr>
          <p:cNvPr id="5" name="Segnaposto data 4"/>
          <p:cNvSpPr>
            <a:spLocks noGrp="1"/>
          </p:cNvSpPr>
          <p:nvPr>
            <p:ph type="dt" sz="half" idx="10"/>
          </p:nvPr>
        </p:nvSpPr>
        <p:spPr bwMode="auto"/>
        <p:txBody>
          <a:bodyPr/>
          <a:lstStyle/>
          <a:p>
            <a:pPr>
              <a:defRPr/>
            </a:pPr>
            <a:fld id="{90639692-C8A1-4A6B-B0B7-0F3061B13436}" type="datetime1">
              <a:rPr lang="it-IT"/>
              <a:t>20/09/24</a:t>
            </a:fld>
            <a:endParaRPr lang="it-IT"/>
          </a:p>
        </p:txBody>
      </p:sp>
      <p:sp>
        <p:nvSpPr>
          <p:cNvPr id="6" name="Segnaposto piè di pagina 5"/>
          <p:cNvSpPr>
            <a:spLocks noGrp="1"/>
          </p:cNvSpPr>
          <p:nvPr>
            <p:ph type="ftr" sz="quarter" idx="11"/>
          </p:nvPr>
        </p:nvSpPr>
        <p:spPr bwMode="auto"/>
        <p:txBody>
          <a:bodyPr/>
          <a:lstStyle/>
          <a:p>
            <a:pPr>
              <a:defRPr/>
            </a:pPr>
            <a:r>
              <a:rPr lang="en-US"/>
              <a:t>&lt; name &amp; contact -other presentation info&gt;</a:t>
            </a:r>
            <a:endParaRPr lang="it-IT"/>
          </a:p>
        </p:txBody>
      </p:sp>
      <p:sp>
        <p:nvSpPr>
          <p:cNvPr id="7" name="Segnaposto numero diapositiva 6"/>
          <p:cNvSpPr>
            <a:spLocks noGrp="1"/>
          </p:cNvSpPr>
          <p:nvPr>
            <p:ph type="sldNum" sz="quarter" idx="12"/>
          </p:nvPr>
        </p:nvSpPr>
        <p:spPr bwMode="auto"/>
        <p:txBody>
          <a:bodyPr/>
          <a:lstStyle/>
          <a:p>
            <a:pPr>
              <a:defRPr/>
            </a:pPr>
            <a:fld id="{6208022D-D0CE-407A-B9F8-061574080297}" type="slidenum">
              <a:rPr lang="it-IT"/>
              <a:t>‹#›</a:t>
            </a:fld>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image" Target="../media/image2.png"/><Relationship Id="rId2" Type="http://schemas.openxmlformats.org/officeDocument/2006/relationships/slideLayout" Target="../slideLayouts/slideLayout13.xml"/><Relationship Id="rId16" Type="http://schemas.openxmlformats.org/officeDocument/2006/relationships/theme" Target="../theme/theme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17" Type="http://schemas.openxmlformats.org/officeDocument/2006/relationships/image" Target="../media/image2.png"/><Relationship Id="rId2" Type="http://schemas.openxmlformats.org/officeDocument/2006/relationships/slideLayout" Target="../slideLayouts/slideLayout28.xml"/><Relationship Id="rId16" Type="http://schemas.openxmlformats.org/officeDocument/2006/relationships/theme" Target="../theme/theme3.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5"/>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data 3"/>
          <p:cNvSpPr>
            <a:spLocks noGrp="1"/>
          </p:cNvSpPr>
          <p:nvPr>
            <p:ph type="dt" sz="half" idx="2"/>
          </p:nvPr>
        </p:nvSpPr>
        <p:spPr bwMode="auto">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B7DA38E2-D3B9-4616-B0C5-916D81E3ABB0}" type="datetime1">
              <a:rPr lang="it-IT"/>
              <a:t>20/09/24</a:t>
            </a:fld>
            <a:endParaRPr lang="it-IT"/>
          </a:p>
        </p:txBody>
      </p:sp>
      <p:sp>
        <p:nvSpPr>
          <p:cNvPr id="5" name="Segnaposto piè di pagina 4"/>
          <p:cNvSpPr>
            <a:spLocks noGrp="1"/>
          </p:cNvSpPr>
          <p:nvPr>
            <p:ph type="ftr" sz="quarter" idx="3"/>
          </p:nvPr>
        </p:nvSpPr>
        <p:spPr bwMode="auto">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r>
              <a:rPr lang="en-US"/>
              <a:t>&lt; name &amp; contact -other presentation info&gt;</a:t>
            </a:r>
            <a:endParaRPr lang="it-IT"/>
          </a:p>
        </p:txBody>
      </p:sp>
      <p:sp>
        <p:nvSpPr>
          <p:cNvPr id="6" name="Segnaposto numero diapositiva 5"/>
          <p:cNvSpPr>
            <a:spLocks noGrp="1"/>
          </p:cNvSpPr>
          <p:nvPr>
            <p:ph type="sldNum" sz="quarter" idx="4"/>
          </p:nvPr>
        </p:nvSpPr>
        <p:spPr bwMode="auto">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6208022D-D0CE-407A-B9F8-061574080297}" type="slidenum">
              <a:rPr lang="it-IT"/>
              <a:t>‹#›</a:t>
            </a:fld>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a:lnSpc>
          <a:spcPct val="90000"/>
        </a:lnSpc>
        <a:spcBef>
          <a:spcPts val="0"/>
        </a:spcBef>
        <a:buNone/>
        <a:defRPr sz="4400">
          <a:solidFill>
            <a:schemeClr val="tx1"/>
          </a:solidFill>
          <a:latin typeface="+mj-lt"/>
          <a:ea typeface="+mj-ea"/>
          <a:cs typeface="+mj-cs"/>
        </a:defRPr>
      </a:lvl1pPr>
    </p:titleStyle>
    <p:bodyStyle>
      <a:lvl1pPr marL="228600" indent="-228600" algn="l" defTabSz="914400">
        <a:lnSpc>
          <a:spcPct val="90000"/>
        </a:lnSpc>
        <a:spcBef>
          <a:spcPts val="1000"/>
        </a:spcBef>
        <a:buFont typeface="Arial"/>
        <a:buChar char="•"/>
        <a:defRPr sz="2800">
          <a:solidFill>
            <a:schemeClr val="tx1"/>
          </a:solidFill>
          <a:latin typeface="+mn-lt"/>
          <a:ea typeface="+mn-ea"/>
          <a:cs typeface="+mn-cs"/>
        </a:defRPr>
      </a:lvl1pPr>
      <a:lvl2pPr marL="685800" indent="-228600" algn="l" defTabSz="914400">
        <a:lnSpc>
          <a:spcPct val="90000"/>
        </a:lnSpc>
        <a:spcBef>
          <a:spcPts val="500"/>
        </a:spcBef>
        <a:buFont typeface="Arial"/>
        <a:buChar char="•"/>
        <a:defRPr sz="2400">
          <a:solidFill>
            <a:schemeClr val="tx1"/>
          </a:solidFill>
          <a:latin typeface="+mn-lt"/>
          <a:ea typeface="+mn-ea"/>
          <a:cs typeface="+mn-cs"/>
        </a:defRPr>
      </a:lvl2pPr>
      <a:lvl3pPr marL="1143000" indent="-228600" algn="l" defTabSz="914400">
        <a:lnSpc>
          <a:spcPct val="90000"/>
        </a:lnSpc>
        <a:spcBef>
          <a:spcPts val="500"/>
        </a:spcBef>
        <a:buFont typeface="Arial"/>
        <a:buChar char="•"/>
        <a:defRPr sz="2000">
          <a:solidFill>
            <a:schemeClr val="tx1"/>
          </a:solidFill>
          <a:latin typeface="+mn-lt"/>
          <a:ea typeface="+mn-ea"/>
          <a:cs typeface="+mn-cs"/>
        </a:defRPr>
      </a:lvl3pPr>
      <a:lvl4pPr marL="1600200" indent="-228600" algn="l" defTabSz="914400">
        <a:lnSpc>
          <a:spcPct val="90000"/>
        </a:lnSpc>
        <a:spcBef>
          <a:spcPts val="500"/>
        </a:spcBef>
        <a:buFont typeface="Arial"/>
        <a:buChar char="•"/>
        <a:defRPr sz="1800">
          <a:solidFill>
            <a:schemeClr val="tx1"/>
          </a:solidFill>
          <a:latin typeface="+mn-lt"/>
          <a:ea typeface="+mn-ea"/>
          <a:cs typeface="+mn-cs"/>
        </a:defRPr>
      </a:lvl4pPr>
      <a:lvl5pPr marL="2057400" indent="-228600" algn="l" defTabSz="914400">
        <a:lnSpc>
          <a:spcPct val="90000"/>
        </a:lnSpc>
        <a:spcBef>
          <a:spcPts val="500"/>
        </a:spcBef>
        <a:buFont typeface="Arial"/>
        <a:buChar char="•"/>
        <a:defRPr sz="1800">
          <a:solidFill>
            <a:schemeClr val="tx1"/>
          </a:solidFill>
          <a:latin typeface="+mn-lt"/>
          <a:ea typeface="+mn-ea"/>
          <a:cs typeface="+mn-cs"/>
        </a:defRPr>
      </a:lvl5pPr>
      <a:lvl6pPr marL="2514600" indent="-228600" algn="l" defTabSz="914400">
        <a:lnSpc>
          <a:spcPct val="90000"/>
        </a:lnSpc>
        <a:spcBef>
          <a:spcPts val="500"/>
        </a:spcBef>
        <a:buFont typeface="Arial"/>
        <a:buChar char="•"/>
        <a:defRPr sz="1800">
          <a:solidFill>
            <a:schemeClr val="tx1"/>
          </a:solidFill>
          <a:latin typeface="+mn-lt"/>
          <a:ea typeface="+mn-ea"/>
          <a:cs typeface="+mn-cs"/>
        </a:defRPr>
      </a:lvl6pPr>
      <a:lvl7pPr marL="2971800" indent="-228600" algn="l" defTabSz="914400">
        <a:lnSpc>
          <a:spcPct val="90000"/>
        </a:lnSpc>
        <a:spcBef>
          <a:spcPts val="500"/>
        </a:spcBef>
        <a:buFont typeface="Arial"/>
        <a:buChar char="•"/>
        <a:defRPr sz="1800">
          <a:solidFill>
            <a:schemeClr val="tx1"/>
          </a:solidFill>
          <a:latin typeface="+mn-lt"/>
          <a:ea typeface="+mn-ea"/>
          <a:cs typeface="+mn-cs"/>
        </a:defRPr>
      </a:lvl7pPr>
      <a:lvl8pPr marL="3429000" indent="-228600" algn="l" defTabSz="914400">
        <a:lnSpc>
          <a:spcPct val="90000"/>
        </a:lnSpc>
        <a:spcBef>
          <a:spcPts val="500"/>
        </a:spcBef>
        <a:buFont typeface="Arial"/>
        <a:buChar char="•"/>
        <a:defRPr sz="1800">
          <a:solidFill>
            <a:schemeClr val="tx1"/>
          </a:solidFill>
          <a:latin typeface="+mn-lt"/>
          <a:ea typeface="+mn-ea"/>
          <a:cs typeface="+mn-cs"/>
        </a:defRPr>
      </a:lvl8pPr>
      <a:lvl9pPr marL="3886200" indent="-228600" algn="l" defTabSz="914400">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extLst>
      <p:ext uri="{BB962C8B-B14F-4D97-AF65-F5344CB8AC3E}">
        <p14:creationId xmlns:p14="http://schemas.microsoft.com/office/powerpoint/2010/main" val="362379406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extLst>
      <p:ext uri="{BB962C8B-B14F-4D97-AF65-F5344CB8AC3E}">
        <p14:creationId xmlns:p14="http://schemas.microsoft.com/office/powerpoint/2010/main" val="491455576"/>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 id="2147483691"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en.wikipedia.org/wiki/Bloom%27s_taxonomy#/media/File:Bloom%E2%80%99s_Taxonomy_Verbs.png" TargetMode="External"/><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hyperlink" Target="https://creativecommons.org/licenses/by/4.0/" TargetMode="External"/><Relationship Id="rId5" Type="http://schemas.openxmlformats.org/officeDocument/2006/relationships/hyperlink" Target="https://en.wikipedia.org/wiki/Bloom%27s_taxonomy" TargetMode="External"/><Relationship Id="rId4" Type="http://schemas.openxmlformats.org/officeDocument/2006/relationships/hyperlink" Target="https://www.fractuslearning.com/"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3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creativecommons.org/licenses/by/4.0/" TargetMode="External"/><Relationship Id="rId2" Type="http://schemas.openxmlformats.org/officeDocument/2006/relationships/hyperlink" Target="https://doi.org/10.15497/RDA00073" TargetMode="Externa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hyperlink" Target="https://vocabs.sshopencloud.eu/browse/csd-tool-tasks/en/" TargetMode="External"/><Relationship Id="rId3" Type="http://schemas.openxmlformats.org/officeDocument/2006/relationships/hyperlink" Target="https://vocabs.sshopencloud.eu/browse/sshoc-audience/en/" TargetMode="External"/><Relationship Id="rId7" Type="http://schemas.openxmlformats.org/officeDocument/2006/relationships/hyperlink" Target="https://vocabs.sshopencloud.eu/browse/csd-linguistic-subjects/en/" TargetMode="External"/><Relationship Id="rId2" Type="http://schemas.openxmlformats.org/officeDocument/2006/relationships/hyperlink" Target="https://vocabs.sshopencloud.eu/browse/sshoc-training-resource-format/en/" TargetMode="External"/><Relationship Id="rId1" Type="http://schemas.openxmlformats.org/officeDocument/2006/relationships/slideLayout" Target="../slideLayouts/slideLayout2.xml"/><Relationship Id="rId6" Type="http://schemas.openxmlformats.org/officeDocument/2006/relationships/hyperlink" Target="https://vocabs.sshopencloud.eu/browse/sshocmm/en/" TargetMode="External"/><Relationship Id="rId5" Type="http://schemas.openxmlformats.org/officeDocument/2006/relationships/hyperlink" Target="https://vocabs.sshopencloud.eu/browse/sshocterm/en/" TargetMode="External"/><Relationship Id="rId4" Type="http://schemas.openxmlformats.org/officeDocument/2006/relationships/hyperlink" Target="https://vocabs.sshopencloud.eu/browse/sshoc-training-resource-status/en/"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bg>
      <p:bgPr>
        <a:blipFill>
          <a:blip r:embed="rId3">
            <a:lum/>
          </a:blip>
          <a:stretch/>
        </a:blipFill>
        <a:effectLst/>
      </p:bgPr>
    </p:bg>
    <p:spTree>
      <p:nvGrpSpPr>
        <p:cNvPr id="1" name=""/>
        <p:cNvGrpSpPr/>
        <p:nvPr/>
      </p:nvGrpSpPr>
      <p:grpSpPr bwMode="auto">
        <a:xfrm>
          <a:off x="0" y="0"/>
          <a:ext cx="0" cy="0"/>
          <a:chOff x="0" y="0"/>
          <a:chExt cx="0" cy="0"/>
        </a:xfrm>
      </p:grpSpPr>
      <p:sp>
        <p:nvSpPr>
          <p:cNvPr id="6" name="Titolo 5"/>
          <p:cNvSpPr>
            <a:spLocks noGrp="1"/>
          </p:cNvSpPr>
          <p:nvPr>
            <p:ph type="ctrTitle"/>
          </p:nvPr>
        </p:nvSpPr>
        <p:spPr bwMode="auto">
          <a:xfrm>
            <a:off x="426720" y="2361883"/>
            <a:ext cx="5831840" cy="2387600"/>
          </a:xfrm>
        </p:spPr>
        <p:txBody>
          <a:bodyPr>
            <a:normAutofit fontScale="90000"/>
          </a:bodyPr>
          <a:lstStyle/>
          <a:p>
            <a:pPr algn="l">
              <a:defRPr/>
            </a:pPr>
            <a:r>
              <a:rPr lang="en-GB" sz="4400" dirty="0">
                <a:solidFill>
                  <a:schemeClr val="bg1"/>
                </a:solidFill>
                <a:latin typeface="Century Gothic"/>
              </a:rPr>
              <a:t>Metadata, controlled vocabularies, syllabus and learning objectives</a:t>
            </a:r>
          </a:p>
        </p:txBody>
      </p:sp>
      <p:sp>
        <p:nvSpPr>
          <p:cNvPr id="4" name="Sottotitolo 6">
            <a:extLst>
              <a:ext uri="{FF2B5EF4-FFF2-40B4-BE49-F238E27FC236}">
                <a16:creationId xmlns:a16="http://schemas.microsoft.com/office/drawing/2014/main" id="{CD758B00-5528-DA38-6C0B-FF504D7B63DA}"/>
              </a:ext>
            </a:extLst>
          </p:cNvPr>
          <p:cNvSpPr>
            <a:spLocks noGrp="1"/>
          </p:cNvSpPr>
          <p:nvPr>
            <p:ph type="subTitle" idx="1"/>
          </p:nvPr>
        </p:nvSpPr>
        <p:spPr bwMode="auto">
          <a:xfrm>
            <a:off x="426720" y="5157614"/>
            <a:ext cx="5831840" cy="1655762"/>
          </a:xfrm>
        </p:spPr>
        <p:txBody>
          <a:bodyPr>
            <a:normAutofit/>
          </a:bodyPr>
          <a:lstStyle/>
          <a:p>
            <a:pPr algn="l">
              <a:defRPr/>
            </a:pPr>
            <a:r>
              <a:rPr lang="it-IT" sz="2800" dirty="0">
                <a:solidFill>
                  <a:srgbClr val="FF9900"/>
                </a:solidFill>
                <a:latin typeface="Century Gothic"/>
              </a:rPr>
              <a:t>Anastas Mishev</a:t>
            </a:r>
          </a:p>
          <a:p>
            <a:pPr algn="l">
              <a:defRPr/>
            </a:pPr>
            <a:r>
              <a:rPr lang="en-GB" sz="2000" b="0" i="0" u="none" strike="noStrike" dirty="0">
                <a:solidFill>
                  <a:srgbClr val="FFFFFF"/>
                </a:solidFill>
                <a:effectLst/>
                <a:latin typeface="Noto Sans" panose="020B0502040504020204" pitchFamily="34" charset="0"/>
              </a:rPr>
              <a:t>https://</a:t>
            </a:r>
            <a:r>
              <a:rPr lang="en-GB" sz="2000" b="0" i="0" u="none" strike="noStrike" dirty="0" err="1">
                <a:solidFill>
                  <a:srgbClr val="FFFFFF"/>
                </a:solidFill>
                <a:effectLst/>
                <a:latin typeface="Noto Sans" panose="020B0502040504020204" pitchFamily="34" charset="0"/>
              </a:rPr>
              <a:t>orcid.org</a:t>
            </a:r>
            <a:r>
              <a:rPr lang="en-GB" sz="2000" b="0" i="0" u="none" strike="noStrike" dirty="0">
                <a:solidFill>
                  <a:srgbClr val="FFFFFF"/>
                </a:solidFill>
                <a:effectLst/>
                <a:latin typeface="Noto Sans" panose="020B0502040504020204" pitchFamily="34" charset="0"/>
              </a:rPr>
              <a:t>/0000-0001-7271-6655</a:t>
            </a:r>
          </a:p>
        </p:txBody>
      </p:sp>
      <p:pic>
        <p:nvPicPr>
          <p:cNvPr id="5" name="Picture 2" descr="https://lh3.googleusercontent.com/kSx3a5IvG91Ji0A034AtYP1map_Ar7AKEw-zbWPascMeNmFL_bdsIrgmGuFTNF5GnA0MJAAv0AQ5EvCck9LqNSHpzAlza9G95LtsyRAz9QFgDrj77KHxpaY7tL8r1dP7UJhDSLZFMf4sE7kjjmGk1omQbb2A-hSuiySIqWJfofoUG_Oc6H-h1tFyhy0">
            <a:extLst>
              <a:ext uri="{FF2B5EF4-FFF2-40B4-BE49-F238E27FC236}">
                <a16:creationId xmlns:a16="http://schemas.microsoft.com/office/drawing/2014/main" id="{1C29ED15-88CE-51BF-03EA-B65507C5F314}"/>
              </a:ext>
            </a:extLst>
          </p:cNvPr>
          <p:cNvPicPr>
            <a:picLocks noChangeAspect="1" noChangeArrowheads="1"/>
          </p:cNvPicPr>
          <p:nvPr/>
        </p:nvPicPr>
        <p:blipFill>
          <a:blip r:embed="rId4"/>
          <a:stretch/>
        </p:blipFill>
        <p:spPr bwMode="auto">
          <a:xfrm>
            <a:off x="-200994" y="5157614"/>
            <a:ext cx="1011587" cy="554928"/>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37489-E741-714C-BE6C-374B750BB3A7}"/>
              </a:ext>
            </a:extLst>
          </p:cNvPr>
          <p:cNvSpPr>
            <a:spLocks noGrp="1"/>
          </p:cNvSpPr>
          <p:nvPr>
            <p:ph type="title"/>
          </p:nvPr>
        </p:nvSpPr>
        <p:spPr/>
        <p:txBody>
          <a:bodyPr/>
          <a:lstStyle/>
          <a:p>
            <a:r>
              <a:rPr lang="en-GB" dirty="0"/>
              <a:t>Defining learning objectives</a:t>
            </a:r>
          </a:p>
        </p:txBody>
      </p:sp>
      <p:sp>
        <p:nvSpPr>
          <p:cNvPr id="3" name="Content Placeholder 2">
            <a:extLst>
              <a:ext uri="{FF2B5EF4-FFF2-40B4-BE49-F238E27FC236}">
                <a16:creationId xmlns:a16="http://schemas.microsoft.com/office/drawing/2014/main" id="{ADB9CE54-F72A-9D07-815C-D8BF34CEFA9D}"/>
              </a:ext>
            </a:extLst>
          </p:cNvPr>
          <p:cNvSpPr>
            <a:spLocks noGrp="1"/>
          </p:cNvSpPr>
          <p:nvPr>
            <p:ph idx="1"/>
          </p:nvPr>
        </p:nvSpPr>
        <p:spPr/>
        <p:txBody>
          <a:bodyPr>
            <a:normAutofit/>
          </a:bodyPr>
          <a:lstStyle/>
          <a:p>
            <a:r>
              <a:rPr lang="en-GB" dirty="0"/>
              <a:t>Learning objectives should describe what new knowledge and skills will be obtained in a </a:t>
            </a:r>
          </a:p>
          <a:p>
            <a:pPr lvl="1"/>
            <a:r>
              <a:rPr lang="en-GB" dirty="0"/>
              <a:t>Specific, </a:t>
            </a:r>
          </a:p>
          <a:p>
            <a:pPr lvl="1"/>
            <a:r>
              <a:rPr lang="en-GB" dirty="0"/>
              <a:t>Measurable, </a:t>
            </a:r>
          </a:p>
          <a:p>
            <a:pPr lvl="1"/>
            <a:r>
              <a:rPr lang="en-GB" dirty="0"/>
              <a:t>Attainable, </a:t>
            </a:r>
          </a:p>
          <a:p>
            <a:pPr lvl="1"/>
            <a:r>
              <a:rPr lang="en-GB" dirty="0"/>
              <a:t>Relevant and </a:t>
            </a:r>
          </a:p>
          <a:p>
            <a:pPr lvl="1"/>
            <a:r>
              <a:rPr lang="en-GB" dirty="0"/>
              <a:t>Time-bound </a:t>
            </a:r>
          </a:p>
          <a:p>
            <a:pPr marL="457200" lvl="1" indent="0">
              <a:buNone/>
            </a:pPr>
            <a:r>
              <a:rPr lang="en-GB" dirty="0"/>
              <a:t>(SMART) way. </a:t>
            </a:r>
          </a:p>
          <a:p>
            <a:r>
              <a:rPr lang="en-GB" dirty="0"/>
              <a:t>Use a well-known taxonomy such as the Bloom’s taxonomy to ensure standardization and wide understanding of the learning objective.</a:t>
            </a:r>
          </a:p>
        </p:txBody>
      </p:sp>
      <p:sp>
        <p:nvSpPr>
          <p:cNvPr id="4" name="Footer Placeholder 3">
            <a:extLst>
              <a:ext uri="{FF2B5EF4-FFF2-40B4-BE49-F238E27FC236}">
                <a16:creationId xmlns:a16="http://schemas.microsoft.com/office/drawing/2014/main" id="{18123674-DFB3-C616-89F5-A7FA893B0906}"/>
              </a:ext>
            </a:extLst>
          </p:cNvPr>
          <p:cNvSpPr>
            <a:spLocks noGrp="1"/>
          </p:cNvSpPr>
          <p:nvPr>
            <p:ph type="ftr" sz="quarter" idx="11"/>
          </p:nvPr>
        </p:nvSpPr>
        <p:spPr/>
        <p:txBody>
          <a:bodyPr/>
          <a:lstStyle/>
          <a:p>
            <a:pPr>
              <a:defRPr/>
            </a:pPr>
            <a:r>
              <a:rPr lang="en-US"/>
              <a:t>&lt; name &amp; contact -other presentation info&gt;</a:t>
            </a:r>
            <a:endParaRPr lang="it-IT"/>
          </a:p>
        </p:txBody>
      </p:sp>
    </p:spTree>
    <p:extLst>
      <p:ext uri="{BB962C8B-B14F-4D97-AF65-F5344CB8AC3E}">
        <p14:creationId xmlns:p14="http://schemas.microsoft.com/office/powerpoint/2010/main" val="7170495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4BD7F-9048-BE47-95C9-59B13C9E9677}"/>
              </a:ext>
            </a:extLst>
          </p:cNvPr>
          <p:cNvSpPr>
            <a:spLocks noGrp="1"/>
          </p:cNvSpPr>
          <p:nvPr>
            <p:ph type="title"/>
          </p:nvPr>
        </p:nvSpPr>
        <p:spPr>
          <a:xfrm>
            <a:off x="838200" y="-27384"/>
            <a:ext cx="10515600" cy="1325563"/>
          </a:xfrm>
        </p:spPr>
        <p:txBody>
          <a:bodyPr/>
          <a:lstStyle/>
          <a:p>
            <a:r>
              <a:rPr lang="en-GB" dirty="0"/>
              <a:t>Learning Objectives Verbs</a:t>
            </a:r>
          </a:p>
        </p:txBody>
      </p:sp>
      <p:pic>
        <p:nvPicPr>
          <p:cNvPr id="6" name="Content Placeholder 5" descr="Bloom's taxonomy verbs categorised in the different complexity levels">
            <a:extLst>
              <a:ext uri="{FF2B5EF4-FFF2-40B4-BE49-F238E27FC236}">
                <a16:creationId xmlns:a16="http://schemas.microsoft.com/office/drawing/2014/main" id="{8E60621A-AC6F-ED49-9D3A-949026A5DF2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32993" y="980728"/>
            <a:ext cx="6404697" cy="4903596"/>
          </a:xfrm>
        </p:spPr>
      </p:pic>
      <p:sp>
        <p:nvSpPr>
          <p:cNvPr id="7" name="TextBox 6">
            <a:extLst>
              <a:ext uri="{FF2B5EF4-FFF2-40B4-BE49-F238E27FC236}">
                <a16:creationId xmlns:a16="http://schemas.microsoft.com/office/drawing/2014/main" id="{3D31F308-8012-6141-89C0-5021B99D302C}"/>
              </a:ext>
            </a:extLst>
          </p:cNvPr>
          <p:cNvSpPr txBox="1"/>
          <p:nvPr/>
        </p:nvSpPr>
        <p:spPr>
          <a:xfrm>
            <a:off x="1963915" y="5877272"/>
            <a:ext cx="7600499" cy="276999"/>
          </a:xfrm>
          <a:prstGeom prst="rect">
            <a:avLst/>
          </a:prstGeom>
          <a:noFill/>
        </p:spPr>
        <p:txBody>
          <a:bodyPr wrap="square" rtlCol="0">
            <a:spAutoFit/>
          </a:bodyPr>
          <a:lstStyle/>
          <a:p>
            <a:pPr algn="ctr"/>
            <a:r>
              <a:rPr lang="en-GB" sz="1200" dirty="0">
                <a:hlinkClick r:id="rId3" tooltip="https://en.wikipedia.org/wiki/Bloom%27s_taxonomy#/media/File:Bloom%E2%80%99s_Taxonomy_Verbs.png"/>
              </a:rPr>
              <a:t>Bloom's taxonomy</a:t>
            </a:r>
            <a:r>
              <a:rPr lang="en-GB" sz="1200" dirty="0"/>
              <a:t> by </a:t>
            </a:r>
            <a:r>
              <a:rPr lang="en-GB" sz="1200" dirty="0">
                <a:hlinkClick r:id="rId4" tooltip="https://www.fractuslearning.com/"/>
              </a:rPr>
              <a:t>Fractus Learning</a:t>
            </a:r>
            <a:r>
              <a:rPr lang="en-GB" sz="1200" dirty="0"/>
              <a:t>. (2023, July 10). In </a:t>
            </a:r>
            <a:r>
              <a:rPr lang="en-GB" sz="1200" dirty="0">
                <a:hlinkClick r:id="rId5" tooltip="https://en.wikipedia.org/wiki/Bloom%27s_taxonomy"/>
              </a:rPr>
              <a:t>Wikipedia</a:t>
            </a:r>
            <a:r>
              <a:rPr lang="en-GB" sz="1200" dirty="0"/>
              <a:t> licensed under the terms of </a:t>
            </a:r>
            <a:r>
              <a:rPr lang="en-GB" sz="1200" dirty="0">
                <a:hlinkClick r:id="rId6" tooltip="https://creativecommons.org/licenses/by/4.0/"/>
              </a:rPr>
              <a:t>CC BY-SA 4.0</a:t>
            </a:r>
            <a:r>
              <a:rPr lang="en-GB" sz="1200" dirty="0"/>
              <a:t>.</a:t>
            </a:r>
            <a:endParaRPr lang="en-GB" sz="1000" dirty="0"/>
          </a:p>
        </p:txBody>
      </p:sp>
    </p:spTree>
    <p:extLst>
      <p:ext uri="{BB962C8B-B14F-4D97-AF65-F5344CB8AC3E}">
        <p14:creationId xmlns:p14="http://schemas.microsoft.com/office/powerpoint/2010/main" val="7673813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870A6-9762-26B0-9FCE-20B955461C93}"/>
              </a:ext>
            </a:extLst>
          </p:cNvPr>
          <p:cNvSpPr>
            <a:spLocks noGrp="1"/>
          </p:cNvSpPr>
          <p:nvPr>
            <p:ph type="title"/>
          </p:nvPr>
        </p:nvSpPr>
        <p:spPr/>
        <p:txBody>
          <a:bodyPr/>
          <a:lstStyle/>
          <a:p>
            <a:r>
              <a:rPr lang="en-GB" dirty="0"/>
              <a:t>Which of the following are elements of a syllabus?</a:t>
            </a:r>
          </a:p>
        </p:txBody>
      </p:sp>
      <p:sp>
        <p:nvSpPr>
          <p:cNvPr id="3" name="Content Placeholder 2">
            <a:extLst>
              <a:ext uri="{FF2B5EF4-FFF2-40B4-BE49-F238E27FC236}">
                <a16:creationId xmlns:a16="http://schemas.microsoft.com/office/drawing/2014/main" id="{C87DD839-746B-98EE-FDB6-2070CE81EFA6}"/>
              </a:ext>
            </a:extLst>
          </p:cNvPr>
          <p:cNvSpPr>
            <a:spLocks noGrp="1"/>
          </p:cNvSpPr>
          <p:nvPr>
            <p:ph idx="1"/>
          </p:nvPr>
        </p:nvSpPr>
        <p:spPr/>
        <p:txBody>
          <a:bodyPr/>
          <a:lstStyle/>
          <a:p>
            <a:pPr marL="514350" indent="-514350">
              <a:buFont typeface="+mj-lt"/>
              <a:buAutoNum type="alphaLcParenR"/>
            </a:pPr>
            <a:r>
              <a:rPr lang="en-GB" dirty="0"/>
              <a:t>Target audience</a:t>
            </a:r>
          </a:p>
          <a:p>
            <a:pPr marL="514350" indent="-514350">
              <a:buFont typeface="+mj-lt"/>
              <a:buAutoNum type="alphaLcParenR"/>
            </a:pPr>
            <a:r>
              <a:rPr lang="en-GB" dirty="0"/>
              <a:t>Assessment strategy</a:t>
            </a:r>
          </a:p>
          <a:p>
            <a:pPr marL="514350" indent="-514350">
              <a:buFont typeface="+mj-lt"/>
              <a:buAutoNum type="alphaLcParenR"/>
            </a:pPr>
            <a:r>
              <a:rPr lang="en-GB" dirty="0"/>
              <a:t>Purpose</a:t>
            </a:r>
          </a:p>
          <a:p>
            <a:pPr marL="514350" indent="-514350">
              <a:buFont typeface="+mj-lt"/>
              <a:buAutoNum type="alphaLcParenR"/>
            </a:pPr>
            <a:r>
              <a:rPr lang="en-GB" dirty="0"/>
              <a:t>Duration</a:t>
            </a:r>
          </a:p>
          <a:p>
            <a:pPr marL="514350" indent="-514350">
              <a:buFont typeface="+mj-lt"/>
              <a:buAutoNum type="alphaLcParenR"/>
            </a:pPr>
            <a:r>
              <a:rPr lang="en-GB" dirty="0"/>
              <a:t>Feedback questions</a:t>
            </a:r>
          </a:p>
        </p:txBody>
      </p:sp>
      <p:sp>
        <p:nvSpPr>
          <p:cNvPr id="4" name="Footer Placeholder 3">
            <a:extLst>
              <a:ext uri="{FF2B5EF4-FFF2-40B4-BE49-F238E27FC236}">
                <a16:creationId xmlns:a16="http://schemas.microsoft.com/office/drawing/2014/main" id="{97037287-589B-34DA-C47D-82A8F76B447C}"/>
              </a:ext>
            </a:extLst>
          </p:cNvPr>
          <p:cNvSpPr>
            <a:spLocks noGrp="1"/>
          </p:cNvSpPr>
          <p:nvPr>
            <p:ph type="ftr" sz="quarter" idx="11"/>
          </p:nvPr>
        </p:nvSpPr>
        <p:spPr/>
        <p:txBody>
          <a:bodyPr/>
          <a:lstStyle/>
          <a:p>
            <a:pPr>
              <a:defRPr/>
            </a:pPr>
            <a:r>
              <a:rPr lang="en-US"/>
              <a:t>&lt; name &amp; contact -other presentation info&gt;</a:t>
            </a:r>
            <a:endParaRPr lang="it-IT"/>
          </a:p>
        </p:txBody>
      </p:sp>
    </p:spTree>
    <p:extLst>
      <p:ext uri="{BB962C8B-B14F-4D97-AF65-F5344CB8AC3E}">
        <p14:creationId xmlns:p14="http://schemas.microsoft.com/office/powerpoint/2010/main" val="3993741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12081-7390-4F58-39F6-1546766F8B63}"/>
              </a:ext>
            </a:extLst>
          </p:cNvPr>
          <p:cNvSpPr>
            <a:spLocks noGrp="1"/>
          </p:cNvSpPr>
          <p:nvPr>
            <p:ph type="title"/>
          </p:nvPr>
        </p:nvSpPr>
        <p:spPr/>
        <p:txBody>
          <a:bodyPr/>
          <a:lstStyle/>
          <a:p>
            <a:r>
              <a:rPr lang="en-GB" dirty="0"/>
              <a:t>Which of the following are considered good learning objectives</a:t>
            </a:r>
          </a:p>
        </p:txBody>
      </p:sp>
      <p:sp>
        <p:nvSpPr>
          <p:cNvPr id="3" name="Content Placeholder 2">
            <a:extLst>
              <a:ext uri="{FF2B5EF4-FFF2-40B4-BE49-F238E27FC236}">
                <a16:creationId xmlns:a16="http://schemas.microsoft.com/office/drawing/2014/main" id="{D0CC6F9C-03BB-46B0-9E49-C1650ED343AA}"/>
              </a:ext>
            </a:extLst>
          </p:cNvPr>
          <p:cNvSpPr>
            <a:spLocks noGrp="1"/>
          </p:cNvSpPr>
          <p:nvPr>
            <p:ph idx="1"/>
          </p:nvPr>
        </p:nvSpPr>
        <p:spPr/>
        <p:txBody>
          <a:bodyPr/>
          <a:lstStyle/>
          <a:p>
            <a:pPr marL="514350" indent="-514350">
              <a:buFont typeface="+mj-lt"/>
              <a:buAutoNum type="alphaLcParenR"/>
            </a:pPr>
            <a:r>
              <a:rPr lang="en-GB" dirty="0"/>
              <a:t>Differentiate between good and bad learning objectives</a:t>
            </a:r>
          </a:p>
          <a:p>
            <a:pPr marL="514350" indent="-514350">
              <a:buFont typeface="+mj-lt"/>
              <a:buAutoNum type="alphaLcParenR"/>
            </a:pPr>
            <a:r>
              <a:rPr lang="en-GB" dirty="0"/>
              <a:t>Understand the controlled vocabularies</a:t>
            </a:r>
          </a:p>
          <a:p>
            <a:pPr marL="514350" indent="-514350">
              <a:buFont typeface="+mj-lt"/>
              <a:buAutoNum type="alphaLcParenR"/>
            </a:pPr>
            <a:r>
              <a:rPr lang="en-GB" dirty="0"/>
              <a:t>Know the content of the syllabus </a:t>
            </a:r>
          </a:p>
          <a:p>
            <a:pPr marL="514350" indent="-514350">
              <a:buFont typeface="+mj-lt"/>
              <a:buAutoNum type="alphaLcParenR"/>
            </a:pPr>
            <a:r>
              <a:rPr lang="en-GB" dirty="0"/>
              <a:t>Explain the RDA metadata fields</a:t>
            </a:r>
          </a:p>
          <a:p>
            <a:pPr marL="0" indent="0">
              <a:buNone/>
            </a:pPr>
            <a:endParaRPr lang="en-GB" dirty="0"/>
          </a:p>
        </p:txBody>
      </p:sp>
      <p:sp>
        <p:nvSpPr>
          <p:cNvPr id="4" name="Footer Placeholder 3">
            <a:extLst>
              <a:ext uri="{FF2B5EF4-FFF2-40B4-BE49-F238E27FC236}">
                <a16:creationId xmlns:a16="http://schemas.microsoft.com/office/drawing/2014/main" id="{3293B32E-C0D0-4A96-086D-3B6288E95F4C}"/>
              </a:ext>
            </a:extLst>
          </p:cNvPr>
          <p:cNvSpPr>
            <a:spLocks noGrp="1"/>
          </p:cNvSpPr>
          <p:nvPr>
            <p:ph type="ftr" sz="quarter" idx="11"/>
          </p:nvPr>
        </p:nvSpPr>
        <p:spPr/>
        <p:txBody>
          <a:bodyPr/>
          <a:lstStyle/>
          <a:p>
            <a:pPr>
              <a:defRPr/>
            </a:pPr>
            <a:r>
              <a:rPr lang="en-US"/>
              <a:t>&lt; name &amp; contact -other presentation info&gt;</a:t>
            </a:r>
            <a:endParaRPr lang="it-IT"/>
          </a:p>
        </p:txBody>
      </p:sp>
    </p:spTree>
    <p:extLst>
      <p:ext uri="{BB962C8B-B14F-4D97-AF65-F5344CB8AC3E}">
        <p14:creationId xmlns:p14="http://schemas.microsoft.com/office/powerpoint/2010/main" val="19438717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graphicFrame>
        <p:nvGraphicFramePr>
          <p:cNvPr id="7" name="Content Placeholder 6" descr="Tailor learning experiences to various modalities&#13;&#10;Enrich learning experience with multimedia&#13;&#10;Enhance engagement and effectiveness&#13;&#10;Ensure accessibility for all&#13;&#10;">
            <a:extLst>
              <a:ext uri="{FF2B5EF4-FFF2-40B4-BE49-F238E27FC236}">
                <a16:creationId xmlns:a16="http://schemas.microsoft.com/office/drawing/2014/main" id="{FEAAC7FD-B740-53B7-20CA-C67B5CAB5D20}"/>
              </a:ext>
            </a:extLst>
          </p:cNvPr>
          <p:cNvGraphicFramePr>
            <a:graphicFrameLocks noGrp="1"/>
          </p:cNvGraphicFramePr>
          <p:nvPr>
            <p:ph idx="1"/>
            <p:extLst>
              <p:ext uri="{D42A27DB-BD31-4B8C-83A1-F6EECF244321}">
                <p14:modId xmlns:p14="http://schemas.microsoft.com/office/powerpoint/2010/main" val="226116042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10926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a:t>
            </a:r>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Agenda</a:t>
            </a:r>
          </a:p>
        </p:txBody>
      </p:sp>
      <p:graphicFrame>
        <p:nvGraphicFramePr>
          <p:cNvPr id="6" name="Content Placeholder 5" descr="Recognize metadata&#13;&#10;Identify Permanent Identifiers (PIDs)&#13;&#10;Compare licenses&#13;&#10;Write attribution&#13;&#10;Categorizing learning repositories&#13;&#10;Interpret the instructional design process&#13;&#10;Preparing learning objectives&#13;&#10;">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108550310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56902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82183-4898-4996-7DE5-5F5F7B18FDEA}"/>
              </a:ext>
            </a:extLst>
          </p:cNvPr>
          <p:cNvSpPr>
            <a:spLocks noGrp="1"/>
          </p:cNvSpPr>
          <p:nvPr>
            <p:ph type="title"/>
          </p:nvPr>
        </p:nvSpPr>
        <p:spPr/>
        <p:txBody>
          <a:bodyPr/>
          <a:lstStyle/>
          <a:p>
            <a:r>
              <a:rPr lang="en-GB" dirty="0"/>
              <a:t>Metadata and metadata schema</a:t>
            </a:r>
          </a:p>
        </p:txBody>
      </p:sp>
      <p:sp>
        <p:nvSpPr>
          <p:cNvPr id="3" name="Content Placeholder 2">
            <a:extLst>
              <a:ext uri="{FF2B5EF4-FFF2-40B4-BE49-F238E27FC236}">
                <a16:creationId xmlns:a16="http://schemas.microsoft.com/office/drawing/2014/main" id="{59EC6006-6EC6-931C-F176-A172EE9D1C81}"/>
              </a:ext>
            </a:extLst>
          </p:cNvPr>
          <p:cNvSpPr>
            <a:spLocks noGrp="1"/>
          </p:cNvSpPr>
          <p:nvPr>
            <p:ph idx="1"/>
          </p:nvPr>
        </p:nvSpPr>
        <p:spPr/>
        <p:txBody>
          <a:bodyPr/>
          <a:lstStyle/>
          <a:p>
            <a:r>
              <a:rPr lang="en-GB" dirty="0"/>
              <a:t>Metadata is one of the key ingredients to making learning resources findable, accessible, and reusable. </a:t>
            </a:r>
          </a:p>
          <a:p>
            <a:r>
              <a:rPr lang="en-GB" dirty="0"/>
              <a:t>It consists of structured information that describes, explains and locates a resource.</a:t>
            </a:r>
          </a:p>
          <a:p>
            <a:r>
              <a:rPr lang="en-GB" dirty="0"/>
              <a:t>Using metadata, instructors can </a:t>
            </a:r>
          </a:p>
          <a:p>
            <a:pPr lvl="1"/>
            <a:r>
              <a:rPr lang="en-GB" dirty="0"/>
              <a:t>Find information on learning resources</a:t>
            </a:r>
          </a:p>
          <a:p>
            <a:pPr lvl="1"/>
            <a:r>
              <a:rPr lang="en-GB" dirty="0"/>
              <a:t>Determine if the resources fits their requirements</a:t>
            </a:r>
          </a:p>
          <a:p>
            <a:pPr lvl="1"/>
            <a:r>
              <a:rPr lang="en-GB" dirty="0"/>
              <a:t>Discover how to use the </a:t>
            </a:r>
            <a:r>
              <a:rPr lang="en-GB"/>
              <a:t>learning resources </a:t>
            </a:r>
            <a:endParaRPr lang="en-GB" dirty="0"/>
          </a:p>
        </p:txBody>
      </p:sp>
      <p:sp>
        <p:nvSpPr>
          <p:cNvPr id="4" name="Footer Placeholder 3">
            <a:extLst>
              <a:ext uri="{FF2B5EF4-FFF2-40B4-BE49-F238E27FC236}">
                <a16:creationId xmlns:a16="http://schemas.microsoft.com/office/drawing/2014/main" id="{3DB4345C-A874-8918-E84A-C4AD72EA72A3}"/>
              </a:ext>
            </a:extLst>
          </p:cNvPr>
          <p:cNvSpPr>
            <a:spLocks noGrp="1"/>
          </p:cNvSpPr>
          <p:nvPr>
            <p:ph type="ftr" sz="quarter" idx="11"/>
          </p:nvPr>
        </p:nvSpPr>
        <p:spPr/>
        <p:txBody>
          <a:bodyPr/>
          <a:lstStyle/>
          <a:p>
            <a:pPr>
              <a:defRPr/>
            </a:pPr>
            <a:r>
              <a:rPr lang="en-US"/>
              <a:t>&lt; name &amp; contact -other presentation info&gt;</a:t>
            </a:r>
            <a:endParaRPr lang="it-IT"/>
          </a:p>
        </p:txBody>
      </p:sp>
    </p:spTree>
    <p:extLst>
      <p:ext uri="{BB962C8B-B14F-4D97-AF65-F5344CB8AC3E}">
        <p14:creationId xmlns:p14="http://schemas.microsoft.com/office/powerpoint/2010/main" val="30959415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a:xfrm>
            <a:off x="221054" y="451881"/>
            <a:ext cx="2714297" cy="4616774"/>
          </a:xfrm>
        </p:spPr>
        <p:txBody>
          <a:bodyPr/>
          <a:lstStyle/>
          <a:p>
            <a:r>
              <a:rPr lang="en-GB" b="1" dirty="0"/>
              <a:t>The</a:t>
            </a:r>
            <a:br>
              <a:rPr lang="en-GB" b="1" dirty="0"/>
            </a:br>
            <a:r>
              <a:rPr lang="en-GB" b="1" dirty="0"/>
              <a:t>RDA Minimal Metadata for Learning Resources</a:t>
            </a:r>
            <a:endParaRPr lang="en-GB" dirty="0"/>
          </a:p>
        </p:txBody>
      </p:sp>
      <p:sp>
        <p:nvSpPr>
          <p:cNvPr id="8" name="TextBox 7">
            <a:extLst>
              <a:ext uri="{FF2B5EF4-FFF2-40B4-BE49-F238E27FC236}">
                <a16:creationId xmlns:a16="http://schemas.microsoft.com/office/drawing/2014/main" id="{03C20C74-EBC7-3F4F-B80C-ADC5A39D7799}"/>
              </a:ext>
            </a:extLst>
          </p:cNvPr>
          <p:cNvSpPr txBox="1"/>
          <p:nvPr/>
        </p:nvSpPr>
        <p:spPr>
          <a:xfrm>
            <a:off x="105103" y="5517232"/>
            <a:ext cx="12002813" cy="830997"/>
          </a:xfrm>
          <a:prstGeom prst="rect">
            <a:avLst/>
          </a:prstGeom>
          <a:noFill/>
        </p:spPr>
        <p:txBody>
          <a:bodyPr wrap="square" rtlCol="0">
            <a:spAutoFit/>
          </a:bodyPr>
          <a:lstStyle/>
          <a:p>
            <a:r>
              <a:rPr lang="en-GB" sz="1200" dirty="0"/>
              <a:t>Image: Minimum set of metadata for learning resources </a:t>
            </a:r>
          </a:p>
          <a:p>
            <a:r>
              <a:rPr lang="en-GB" sz="1200" dirty="0"/>
              <a:t>Taken from </a:t>
            </a:r>
            <a:r>
              <a:rPr lang="en-GB" sz="1200" dirty="0" err="1"/>
              <a:t>Hoebelheinrich</a:t>
            </a:r>
            <a:r>
              <a:rPr lang="en-GB" sz="1200" dirty="0"/>
              <a:t>, Nancy J, </a:t>
            </a:r>
            <a:r>
              <a:rPr lang="en-GB" sz="1200" dirty="0" err="1"/>
              <a:t>Biernacka</a:t>
            </a:r>
            <a:r>
              <a:rPr lang="en-GB" sz="1200" dirty="0"/>
              <a:t>, Katarzyna, </a:t>
            </a:r>
            <a:r>
              <a:rPr lang="en-GB" sz="1200" dirty="0" err="1"/>
              <a:t>Brazas</a:t>
            </a:r>
            <a:r>
              <a:rPr lang="en-GB" sz="1200" dirty="0"/>
              <a:t>, Michelle, Castro, Leyla Jael, Fiore, Nicola, </a:t>
            </a:r>
            <a:r>
              <a:rPr lang="en-GB" sz="1200" dirty="0" err="1"/>
              <a:t>Hellström</a:t>
            </a:r>
            <a:r>
              <a:rPr lang="en-GB" sz="1200" dirty="0"/>
              <a:t>, Margareta, </a:t>
            </a:r>
            <a:r>
              <a:rPr lang="en-GB" sz="1200" dirty="0" err="1"/>
              <a:t>Lazzeri</a:t>
            </a:r>
            <a:r>
              <a:rPr lang="en-GB" sz="1200" dirty="0"/>
              <a:t>, Emma, </a:t>
            </a:r>
            <a:r>
              <a:rPr lang="en-GB" sz="1200" dirty="0" err="1"/>
              <a:t>Leenarts</a:t>
            </a:r>
            <a:r>
              <a:rPr lang="en-GB" sz="1200" dirty="0"/>
              <a:t>, Ellen, Martinez </a:t>
            </a:r>
            <a:r>
              <a:rPr lang="en-GB" sz="1200" dirty="0" err="1"/>
              <a:t>Lavanchy</a:t>
            </a:r>
            <a:r>
              <a:rPr lang="en-GB" sz="1200" dirty="0"/>
              <a:t>, Paula Maria, Newbold, Elizabeth, </a:t>
            </a:r>
            <a:r>
              <a:rPr lang="en-GB" sz="1200" dirty="0" err="1"/>
              <a:t>Nurnberger</a:t>
            </a:r>
            <a:r>
              <a:rPr lang="en-GB" sz="1200" dirty="0"/>
              <a:t>, Amy, </a:t>
            </a:r>
            <a:r>
              <a:rPr lang="en-GB" sz="1200" dirty="0" err="1"/>
              <a:t>Plomp</a:t>
            </a:r>
            <a:r>
              <a:rPr lang="en-GB" sz="1200" dirty="0"/>
              <a:t>, Esther, Vaira, Lucia, van Gelder, Celia W G, &amp; Whyte, Angus. (2022). </a:t>
            </a:r>
            <a:r>
              <a:rPr lang="en-GB" sz="1200" dirty="0">
                <a:hlinkClick r:id="rId2"/>
              </a:rPr>
              <a:t>Recommendations for a minimal metadata set to aid harmonised discovery of learning resources</a:t>
            </a:r>
            <a:r>
              <a:rPr lang="en-GB" sz="1200" dirty="0"/>
              <a:t> on </a:t>
            </a:r>
            <a:r>
              <a:rPr lang="en-GB" sz="1200" dirty="0" err="1"/>
              <a:t>Zenodo</a:t>
            </a:r>
            <a:r>
              <a:rPr lang="en-GB" sz="1200" dirty="0"/>
              <a:t> licensed under </a:t>
            </a:r>
            <a:r>
              <a:rPr lang="en-GB" sz="1200" dirty="0">
                <a:hlinkClick r:id="rId3"/>
              </a:rPr>
              <a:t>CC BY 4.0</a:t>
            </a:r>
            <a:endParaRPr lang="en-GB" sz="1200" dirty="0"/>
          </a:p>
        </p:txBody>
      </p:sp>
      <p:pic>
        <p:nvPicPr>
          <p:cNvPr id="9" name="Picture 8" descr="14 fields of the RDA metadata schema">
            <a:extLst>
              <a:ext uri="{FF2B5EF4-FFF2-40B4-BE49-F238E27FC236}">
                <a16:creationId xmlns:a16="http://schemas.microsoft.com/office/drawing/2014/main" id="{EEB33763-8222-FA46-9B8E-CDEFE00663F4}"/>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037490" y="-83"/>
            <a:ext cx="8345213" cy="5874927"/>
          </a:xfrm>
          <a:prstGeom prst="rect">
            <a:avLst/>
          </a:prstGeom>
        </p:spPr>
      </p:pic>
    </p:spTree>
    <p:extLst>
      <p:ext uri="{BB962C8B-B14F-4D97-AF65-F5344CB8AC3E}">
        <p14:creationId xmlns:p14="http://schemas.microsoft.com/office/powerpoint/2010/main" val="26485772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8FC20-D888-4F51-F819-FC320973561B}"/>
              </a:ext>
            </a:extLst>
          </p:cNvPr>
          <p:cNvSpPr>
            <a:spLocks noGrp="1"/>
          </p:cNvSpPr>
          <p:nvPr>
            <p:ph type="title"/>
          </p:nvPr>
        </p:nvSpPr>
        <p:spPr/>
        <p:txBody>
          <a:bodyPr/>
          <a:lstStyle/>
          <a:p>
            <a:r>
              <a:rPr lang="en-GB" dirty="0"/>
              <a:t>Controlled vocabularies</a:t>
            </a:r>
          </a:p>
        </p:txBody>
      </p:sp>
      <p:sp>
        <p:nvSpPr>
          <p:cNvPr id="6" name="Content Placeholder 5">
            <a:extLst>
              <a:ext uri="{FF2B5EF4-FFF2-40B4-BE49-F238E27FC236}">
                <a16:creationId xmlns:a16="http://schemas.microsoft.com/office/drawing/2014/main" id="{7C51DF54-9304-09A6-2A21-6C9C1834ED92}"/>
              </a:ext>
            </a:extLst>
          </p:cNvPr>
          <p:cNvSpPr>
            <a:spLocks noGrp="1"/>
          </p:cNvSpPr>
          <p:nvPr>
            <p:ph idx="1"/>
          </p:nvPr>
        </p:nvSpPr>
        <p:spPr/>
        <p:txBody>
          <a:bodyPr>
            <a:normAutofit lnSpcReduction="10000"/>
          </a:bodyPr>
          <a:lstStyle/>
          <a:p>
            <a:r>
              <a:rPr lang="en-GB" b="0" i="0" u="none" strike="noStrike" dirty="0">
                <a:effectLst/>
                <a:latin typeface="Roboto" panose="02000000000000000000" pitchFamily="2" charset="0"/>
              </a:rPr>
              <a:t>Help humans and machines categorize the information while helping to reduce duplication and errors.</a:t>
            </a:r>
          </a:p>
          <a:p>
            <a:r>
              <a:rPr lang="en-GB" dirty="0">
                <a:latin typeface="Roboto" panose="02000000000000000000" pitchFamily="2" charset="0"/>
              </a:rPr>
              <a:t>S</a:t>
            </a:r>
            <a:r>
              <a:rPr lang="en-GB" b="0" i="0" u="none" strike="noStrike" dirty="0">
                <a:effectLst/>
                <a:latin typeface="Roboto" panose="02000000000000000000" pitchFamily="2" charset="0"/>
              </a:rPr>
              <a:t>hould be used for any metadata elements with predefined value(s), where in the vocabulary is presented as a list of prescribed items.</a:t>
            </a:r>
            <a:endParaRPr lang="en-GB" dirty="0">
              <a:latin typeface="Roboto" panose="02000000000000000000" pitchFamily="2" charset="0"/>
            </a:endParaRPr>
          </a:p>
          <a:p>
            <a:r>
              <a:rPr lang="en-GB" dirty="0">
                <a:latin typeface="Roboto" panose="02000000000000000000" pitchFamily="2" charset="0"/>
              </a:rPr>
              <a:t>Examples of controlled vocabularies related to FAIR MVS</a:t>
            </a:r>
          </a:p>
          <a:p>
            <a:pPr lvl="1"/>
            <a:r>
              <a:rPr lang="en-GB" dirty="0">
                <a:latin typeface="Roboto" panose="02000000000000000000" pitchFamily="2" charset="0"/>
              </a:rPr>
              <a:t>T4FS: </a:t>
            </a:r>
            <a:r>
              <a:rPr lang="en-GB" b="0" i="0" u="none" strike="noStrike" dirty="0">
                <a:solidFill>
                  <a:srgbClr val="000000"/>
                </a:solidFill>
                <a:effectLst/>
                <a:latin typeface="Arial" panose="020B0604020202020204" pitchFamily="34" charset="0"/>
              </a:rPr>
              <a:t>A terminology for the skills necessary to make data FAIR and to keep it FAIR.</a:t>
            </a:r>
            <a:endParaRPr lang="en-GB" b="0" i="0" u="none" strike="noStrike" dirty="0">
              <a:solidFill>
                <a:srgbClr val="000000"/>
              </a:solidFill>
              <a:effectLst/>
              <a:latin typeface="Roboto" panose="02000000000000000000" pitchFamily="2" charset="0"/>
            </a:endParaRPr>
          </a:p>
          <a:p>
            <a:pPr lvl="1"/>
            <a:r>
              <a:rPr lang="en-GB" dirty="0"/>
              <a:t>CSCCE  Glossary</a:t>
            </a:r>
            <a:r>
              <a:rPr lang="en-GB" dirty="0">
                <a:solidFill>
                  <a:srgbClr val="000000"/>
                </a:solidFill>
                <a:latin typeface="Roboto" panose="02000000000000000000" pitchFamily="2" charset="0"/>
              </a:rPr>
              <a:t>: This glossary is a collection of terms to support the emerging field of scientific community management</a:t>
            </a:r>
          </a:p>
          <a:p>
            <a:pPr lvl="1"/>
            <a:r>
              <a:rPr lang="en-GB" dirty="0" err="1"/>
              <a:t>ResearchComp</a:t>
            </a:r>
            <a:r>
              <a:rPr lang="en-GB" dirty="0"/>
              <a:t>: The European Competence Framework for Researchers</a:t>
            </a:r>
          </a:p>
        </p:txBody>
      </p:sp>
      <p:sp>
        <p:nvSpPr>
          <p:cNvPr id="5" name="Footer Placeholder 4">
            <a:extLst>
              <a:ext uri="{FF2B5EF4-FFF2-40B4-BE49-F238E27FC236}">
                <a16:creationId xmlns:a16="http://schemas.microsoft.com/office/drawing/2014/main" id="{22209A07-83C3-F393-0355-C7774B95EEBE}"/>
              </a:ext>
            </a:extLst>
          </p:cNvPr>
          <p:cNvSpPr>
            <a:spLocks noGrp="1"/>
          </p:cNvSpPr>
          <p:nvPr>
            <p:ph type="ftr" sz="quarter" idx="11"/>
          </p:nvPr>
        </p:nvSpPr>
        <p:spPr/>
        <p:txBody>
          <a:bodyPr/>
          <a:lstStyle/>
          <a:p>
            <a:pPr>
              <a:defRPr/>
            </a:pPr>
            <a:r>
              <a:rPr lang="en-US"/>
              <a:t>&lt; name &amp; contact -other presentation info&gt;</a:t>
            </a:r>
            <a:endParaRPr lang="it-IT"/>
          </a:p>
        </p:txBody>
      </p:sp>
    </p:spTree>
    <p:extLst>
      <p:ext uri="{BB962C8B-B14F-4D97-AF65-F5344CB8AC3E}">
        <p14:creationId xmlns:p14="http://schemas.microsoft.com/office/powerpoint/2010/main" val="41269177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09682-C58E-A80E-8DB9-E77D230C9CA9}"/>
              </a:ext>
            </a:extLst>
          </p:cNvPr>
          <p:cNvSpPr>
            <a:spLocks noGrp="1"/>
          </p:cNvSpPr>
          <p:nvPr>
            <p:ph type="title"/>
          </p:nvPr>
        </p:nvSpPr>
        <p:spPr/>
        <p:txBody>
          <a:bodyPr/>
          <a:lstStyle/>
          <a:p>
            <a:r>
              <a:rPr lang="en-GB" dirty="0"/>
              <a:t>Controlled vocabularies relevant for CLARIN</a:t>
            </a:r>
          </a:p>
        </p:txBody>
      </p:sp>
      <p:sp>
        <p:nvSpPr>
          <p:cNvPr id="3" name="Content Placeholder 2">
            <a:extLst>
              <a:ext uri="{FF2B5EF4-FFF2-40B4-BE49-F238E27FC236}">
                <a16:creationId xmlns:a16="http://schemas.microsoft.com/office/drawing/2014/main" id="{9D35F198-6983-9E34-23AF-357A2BD8DD49}"/>
              </a:ext>
            </a:extLst>
          </p:cNvPr>
          <p:cNvSpPr>
            <a:spLocks noGrp="1"/>
          </p:cNvSpPr>
          <p:nvPr>
            <p:ph idx="1"/>
          </p:nvPr>
        </p:nvSpPr>
        <p:spPr/>
        <p:txBody>
          <a:bodyPr/>
          <a:lstStyle/>
          <a:p>
            <a:pPr algn="l">
              <a:buFont typeface="Arial" panose="020B0604020202020204" pitchFamily="34" charset="0"/>
              <a:buChar char="•"/>
            </a:pPr>
            <a:r>
              <a:rPr lang="en-GB" b="0" i="0" u="none" strike="noStrike" dirty="0">
                <a:effectLst/>
                <a:latin typeface="Roboto" panose="02000000000000000000" pitchFamily="2" charset="0"/>
              </a:rPr>
              <a:t>SSH Training Discovery Toolkit</a:t>
            </a:r>
          </a:p>
          <a:p>
            <a:pPr marL="742950" lvl="1" indent="-285750" algn="l">
              <a:buFont typeface="Arial" panose="020B0604020202020204" pitchFamily="34" charset="0"/>
              <a:buChar char="•"/>
            </a:pPr>
            <a:r>
              <a:rPr lang="en-GB" b="0" i="0" u="sng" strike="noStrike" dirty="0">
                <a:effectLst/>
                <a:latin typeface="Roboto" panose="02000000000000000000" pitchFamily="2" charset="0"/>
                <a:hlinkClick r:id="rId2"/>
              </a:rPr>
              <a:t>Formats of training resources</a:t>
            </a:r>
            <a:endParaRPr lang="en-GB" b="0" i="0" u="none" strike="noStrike" dirty="0">
              <a:effectLst/>
              <a:latin typeface="Roboto" panose="02000000000000000000" pitchFamily="2" charset="0"/>
            </a:endParaRPr>
          </a:p>
          <a:p>
            <a:pPr marL="742950" lvl="1" indent="-285750" algn="l">
              <a:buFont typeface="Arial" panose="020B0604020202020204" pitchFamily="34" charset="0"/>
              <a:buChar char="•"/>
            </a:pPr>
            <a:r>
              <a:rPr lang="en-GB" b="0" i="0" u="sng" strike="noStrike" dirty="0">
                <a:effectLst/>
                <a:latin typeface="Roboto" panose="02000000000000000000" pitchFamily="2" charset="0"/>
                <a:hlinkClick r:id="rId3"/>
              </a:rPr>
              <a:t>Intended audience</a:t>
            </a:r>
            <a:endParaRPr lang="en-GB" b="0" i="0" u="none" strike="noStrike" dirty="0">
              <a:effectLst/>
              <a:latin typeface="Roboto" panose="02000000000000000000" pitchFamily="2" charset="0"/>
            </a:endParaRPr>
          </a:p>
          <a:p>
            <a:pPr marL="742950" lvl="1" indent="-285750" algn="l">
              <a:buFont typeface="Arial" panose="020B0604020202020204" pitchFamily="34" charset="0"/>
              <a:buChar char="•"/>
            </a:pPr>
            <a:r>
              <a:rPr lang="en-GB" b="0" i="0" u="sng" strike="noStrike" dirty="0">
                <a:effectLst/>
                <a:latin typeface="Roboto" panose="02000000000000000000" pitchFamily="2" charset="0"/>
                <a:hlinkClick r:id="rId4"/>
              </a:rPr>
              <a:t>Status of training resources</a:t>
            </a:r>
            <a:endParaRPr lang="en-GB" b="0" i="0" u="none" strike="noStrike" dirty="0">
              <a:effectLst/>
              <a:latin typeface="Roboto" panose="02000000000000000000" pitchFamily="2" charset="0"/>
            </a:endParaRPr>
          </a:p>
          <a:p>
            <a:pPr algn="l">
              <a:buFont typeface="Arial" panose="020B0604020202020204" pitchFamily="34" charset="0"/>
              <a:buChar char="•"/>
            </a:pPr>
            <a:r>
              <a:rPr lang="en-GB" b="0" i="0" u="none" strike="noStrike" dirty="0">
                <a:effectLst/>
                <a:latin typeface="Roboto" panose="02000000000000000000" pitchFamily="2" charset="0"/>
              </a:rPr>
              <a:t>SSHOC</a:t>
            </a:r>
          </a:p>
          <a:p>
            <a:pPr marL="742950" lvl="1" indent="-285750" algn="l">
              <a:buFont typeface="Arial" panose="020B0604020202020204" pitchFamily="34" charset="0"/>
              <a:buChar char="•"/>
            </a:pPr>
            <a:r>
              <a:rPr lang="en-GB" b="0" i="0" u="sng" strike="noStrike" dirty="0">
                <a:effectLst/>
                <a:latin typeface="Roboto" panose="02000000000000000000" pitchFamily="2" charset="0"/>
                <a:hlinkClick r:id="rId5"/>
              </a:rPr>
              <a:t>SSHOC Multilingual Data Stewardship Terminology</a:t>
            </a:r>
            <a:endParaRPr lang="en-GB" b="0" i="0" u="none" strike="noStrike" dirty="0">
              <a:effectLst/>
              <a:latin typeface="Roboto" panose="02000000000000000000" pitchFamily="2" charset="0"/>
            </a:endParaRPr>
          </a:p>
          <a:p>
            <a:pPr marL="742950" lvl="1" indent="-285750" algn="l">
              <a:buFont typeface="Arial" panose="020B0604020202020204" pitchFamily="34" charset="0"/>
              <a:buChar char="•"/>
            </a:pPr>
            <a:r>
              <a:rPr lang="en-GB" b="0" i="0" u="sng" strike="noStrike" dirty="0">
                <a:effectLst/>
                <a:latin typeface="Roboto" panose="02000000000000000000" pitchFamily="2" charset="0"/>
                <a:hlinkClick r:id="rId6"/>
              </a:rPr>
              <a:t>SSHOC Multilingual Metadata</a:t>
            </a:r>
            <a:endParaRPr lang="en-GB" b="0" i="0" u="none" strike="noStrike" dirty="0">
              <a:effectLst/>
              <a:latin typeface="Roboto" panose="02000000000000000000" pitchFamily="2" charset="0"/>
            </a:endParaRPr>
          </a:p>
          <a:p>
            <a:pPr algn="l">
              <a:buFont typeface="Arial" panose="020B0604020202020204" pitchFamily="34" charset="0"/>
              <a:buChar char="•"/>
            </a:pPr>
            <a:r>
              <a:rPr lang="en-GB" b="0" i="0" u="none" strike="noStrike" dirty="0">
                <a:effectLst/>
                <a:latin typeface="Roboto" panose="02000000000000000000" pitchFamily="2" charset="0"/>
              </a:rPr>
              <a:t>CLARIN Service Description</a:t>
            </a:r>
          </a:p>
          <a:p>
            <a:pPr marL="742950" lvl="1" indent="-285750" algn="l">
              <a:buFont typeface="Arial" panose="020B0604020202020204" pitchFamily="34" charset="0"/>
              <a:buChar char="•"/>
            </a:pPr>
            <a:r>
              <a:rPr lang="en-GB" b="0" i="0" u="sng" strike="noStrike" dirty="0">
                <a:effectLst/>
                <a:latin typeface="Roboto" panose="02000000000000000000" pitchFamily="2" charset="0"/>
                <a:hlinkClick r:id="rId7"/>
              </a:rPr>
              <a:t>CLARIN taxonomy for Linguistic subjects</a:t>
            </a:r>
            <a:endParaRPr lang="en-GB" b="0" i="0" u="none" strike="noStrike" dirty="0">
              <a:effectLst/>
              <a:latin typeface="Roboto" panose="02000000000000000000" pitchFamily="2" charset="0"/>
            </a:endParaRPr>
          </a:p>
          <a:p>
            <a:pPr marL="742950" lvl="1" indent="-285750" algn="l">
              <a:buFont typeface="Arial" panose="020B0604020202020204" pitchFamily="34" charset="0"/>
              <a:buChar char="•"/>
            </a:pPr>
            <a:r>
              <a:rPr lang="en-GB" b="0" i="0" u="sng" strike="noStrike" dirty="0">
                <a:effectLst/>
                <a:latin typeface="Roboto" panose="02000000000000000000" pitchFamily="2" charset="0"/>
                <a:hlinkClick r:id="rId8"/>
              </a:rPr>
              <a:t>CLARIN taxonomy for tools and services tasks</a:t>
            </a:r>
            <a:endParaRPr lang="en-GB" b="0" i="0" u="none" strike="noStrike" dirty="0">
              <a:effectLst/>
              <a:latin typeface="Roboto" panose="02000000000000000000" pitchFamily="2" charset="0"/>
            </a:endParaRPr>
          </a:p>
          <a:p>
            <a:endParaRPr lang="en-GB" dirty="0"/>
          </a:p>
        </p:txBody>
      </p:sp>
      <p:sp>
        <p:nvSpPr>
          <p:cNvPr id="4" name="Footer Placeholder 3">
            <a:extLst>
              <a:ext uri="{FF2B5EF4-FFF2-40B4-BE49-F238E27FC236}">
                <a16:creationId xmlns:a16="http://schemas.microsoft.com/office/drawing/2014/main" id="{CBEFDC74-9910-0B86-853C-82B2333F14AC}"/>
              </a:ext>
            </a:extLst>
          </p:cNvPr>
          <p:cNvSpPr>
            <a:spLocks noGrp="1"/>
          </p:cNvSpPr>
          <p:nvPr>
            <p:ph type="ftr" sz="quarter" idx="11"/>
          </p:nvPr>
        </p:nvSpPr>
        <p:spPr/>
        <p:txBody>
          <a:bodyPr/>
          <a:lstStyle/>
          <a:p>
            <a:pPr>
              <a:defRPr/>
            </a:pPr>
            <a:r>
              <a:rPr lang="en-US"/>
              <a:t>&lt; name &amp; contact -other presentation info&gt;</a:t>
            </a:r>
            <a:endParaRPr lang="it-IT"/>
          </a:p>
        </p:txBody>
      </p:sp>
    </p:spTree>
    <p:extLst>
      <p:ext uri="{BB962C8B-B14F-4D97-AF65-F5344CB8AC3E}">
        <p14:creationId xmlns:p14="http://schemas.microsoft.com/office/powerpoint/2010/main" val="7885099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141CE-A7AA-FECF-2876-39DE53330797}"/>
              </a:ext>
            </a:extLst>
          </p:cNvPr>
          <p:cNvSpPr>
            <a:spLocks noGrp="1"/>
          </p:cNvSpPr>
          <p:nvPr>
            <p:ph type="title"/>
          </p:nvPr>
        </p:nvSpPr>
        <p:spPr/>
        <p:txBody>
          <a:bodyPr/>
          <a:lstStyle/>
          <a:p>
            <a:r>
              <a:rPr lang="en-GB" dirty="0"/>
              <a:t>Syllabus</a:t>
            </a:r>
          </a:p>
        </p:txBody>
      </p:sp>
      <p:sp>
        <p:nvSpPr>
          <p:cNvPr id="3" name="Content Placeholder 2">
            <a:extLst>
              <a:ext uri="{FF2B5EF4-FFF2-40B4-BE49-F238E27FC236}">
                <a16:creationId xmlns:a16="http://schemas.microsoft.com/office/drawing/2014/main" id="{34F6922B-2292-FB8B-2A3E-C25DCB70D7FB}"/>
              </a:ext>
            </a:extLst>
          </p:cNvPr>
          <p:cNvSpPr>
            <a:spLocks noGrp="1"/>
          </p:cNvSpPr>
          <p:nvPr>
            <p:ph idx="1"/>
          </p:nvPr>
        </p:nvSpPr>
        <p:spPr/>
        <p:txBody>
          <a:bodyPr/>
          <a:lstStyle/>
          <a:p>
            <a:r>
              <a:rPr lang="en-GB" dirty="0">
                <a:latin typeface="Roboto" panose="02000000000000000000" pitchFamily="2" charset="0"/>
              </a:rPr>
              <a:t>S</a:t>
            </a:r>
            <a:r>
              <a:rPr lang="en-GB" b="0" i="0" u="none" strike="noStrike" dirty="0">
                <a:effectLst/>
                <a:latin typeface="Roboto" panose="02000000000000000000" pitchFamily="2" charset="0"/>
              </a:rPr>
              <a:t>equence your learning concepts into an instructional sequence (agenda)</a:t>
            </a:r>
          </a:p>
          <a:p>
            <a:r>
              <a:rPr lang="en-GB" b="0" i="0" u="none" strike="noStrike" dirty="0">
                <a:effectLst/>
                <a:latin typeface="Roboto" panose="02000000000000000000" pitchFamily="2" charset="0"/>
              </a:rPr>
              <a:t>Instructional sequence becomes a blueprint for the organisation of the learning materials and the definition of the syllabus.</a:t>
            </a:r>
          </a:p>
          <a:p>
            <a:r>
              <a:rPr lang="en-GB" b="0" i="0" u="none" strike="noStrike" dirty="0">
                <a:effectLst/>
                <a:latin typeface="Roboto" panose="02000000000000000000" pitchFamily="2" charset="0"/>
              </a:rPr>
              <a:t>Each syllabus should provide information regarding a number of elements </a:t>
            </a:r>
            <a:r>
              <a:rPr lang="en-GB" dirty="0">
                <a:latin typeface="Roboto" panose="02000000000000000000" pitchFamily="2" charset="0"/>
              </a:rPr>
              <a:t>shown in the next slide</a:t>
            </a:r>
            <a:endParaRPr lang="en-GB" dirty="0"/>
          </a:p>
        </p:txBody>
      </p:sp>
      <p:sp>
        <p:nvSpPr>
          <p:cNvPr id="4" name="Footer Placeholder 3">
            <a:extLst>
              <a:ext uri="{FF2B5EF4-FFF2-40B4-BE49-F238E27FC236}">
                <a16:creationId xmlns:a16="http://schemas.microsoft.com/office/drawing/2014/main" id="{5BEB074A-3BFE-4517-901B-22FB5CDD55D2}"/>
              </a:ext>
            </a:extLst>
          </p:cNvPr>
          <p:cNvSpPr>
            <a:spLocks noGrp="1"/>
          </p:cNvSpPr>
          <p:nvPr>
            <p:ph type="ftr" sz="quarter" idx="11"/>
          </p:nvPr>
        </p:nvSpPr>
        <p:spPr/>
        <p:txBody>
          <a:bodyPr/>
          <a:lstStyle/>
          <a:p>
            <a:pPr>
              <a:defRPr/>
            </a:pPr>
            <a:r>
              <a:rPr lang="en-US"/>
              <a:t>&lt; name &amp; contact -other presentation info&gt;</a:t>
            </a:r>
            <a:endParaRPr lang="it-IT"/>
          </a:p>
        </p:txBody>
      </p:sp>
    </p:spTree>
    <p:extLst>
      <p:ext uri="{BB962C8B-B14F-4D97-AF65-F5344CB8AC3E}">
        <p14:creationId xmlns:p14="http://schemas.microsoft.com/office/powerpoint/2010/main" val="25590147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3D8B9-AFC9-8641-AE14-1EF10EDBBF09}"/>
              </a:ext>
            </a:extLst>
          </p:cNvPr>
          <p:cNvSpPr>
            <a:spLocks noGrp="1"/>
          </p:cNvSpPr>
          <p:nvPr>
            <p:ph type="title"/>
          </p:nvPr>
        </p:nvSpPr>
        <p:spPr/>
        <p:txBody>
          <a:bodyPr/>
          <a:lstStyle/>
          <a:p>
            <a:r>
              <a:rPr lang="en-GB" dirty="0"/>
              <a:t>Syllabus Elements</a:t>
            </a:r>
          </a:p>
        </p:txBody>
      </p:sp>
      <p:graphicFrame>
        <p:nvGraphicFramePr>
          <p:cNvPr id="5" name="Content Placeholder 4" descr="Title&#13;&#10;Type&#13;&#10;Date/Time&#13;&#10;Location&#13;&#10;Training Description&#13;&#10;Target audience&#13;&#10;Expertise Level&#13;&#10;Primary Language&#13;&#10;Access Cost&#13;&#10;Prerequisites&#13;&#10;Duration&#13;&#10;Training objectives&#13;&#10;Keywords&#13;&#10;Agenda&#13;&#10;Resources and Materials&#13;&#10;Certification Information&#13;&#10;Author(s)&#13;&#10;Trainer(s)&#13;&#10;Contact information&#13;&#10;License&#13;&#10;PID&#13;&#10;Accessibility Mission&#13;&#10;">
            <a:extLst>
              <a:ext uri="{FF2B5EF4-FFF2-40B4-BE49-F238E27FC236}">
                <a16:creationId xmlns:a16="http://schemas.microsoft.com/office/drawing/2014/main" id="{79834A5C-1313-AE4D-8D4A-61094AF9E4DF}"/>
              </a:ext>
            </a:extLst>
          </p:cNvPr>
          <p:cNvGraphicFramePr>
            <a:graphicFrameLocks noGrp="1"/>
          </p:cNvGraphicFramePr>
          <p:nvPr>
            <p:ph idx="1"/>
            <p:extLst>
              <p:ext uri="{D42A27DB-BD31-4B8C-83A1-F6EECF244321}">
                <p14:modId xmlns:p14="http://schemas.microsoft.com/office/powerpoint/2010/main" val="57359491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067714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EBF2D-1F9E-C3A5-D234-14BBA0EE9E6D}"/>
              </a:ext>
            </a:extLst>
          </p:cNvPr>
          <p:cNvSpPr>
            <a:spLocks noGrp="1"/>
          </p:cNvSpPr>
          <p:nvPr>
            <p:ph type="title"/>
          </p:nvPr>
        </p:nvSpPr>
        <p:spPr/>
        <p:txBody>
          <a:bodyPr/>
          <a:lstStyle/>
          <a:p>
            <a:r>
              <a:rPr lang="en-GB" dirty="0"/>
              <a:t>Important to keep in mind</a:t>
            </a:r>
          </a:p>
        </p:txBody>
      </p:sp>
      <p:sp>
        <p:nvSpPr>
          <p:cNvPr id="3" name="Content Placeholder 2">
            <a:extLst>
              <a:ext uri="{FF2B5EF4-FFF2-40B4-BE49-F238E27FC236}">
                <a16:creationId xmlns:a16="http://schemas.microsoft.com/office/drawing/2014/main" id="{2779468B-B10A-BAE9-AB23-D5530BA9C70C}"/>
              </a:ext>
            </a:extLst>
          </p:cNvPr>
          <p:cNvSpPr>
            <a:spLocks noGrp="1"/>
          </p:cNvSpPr>
          <p:nvPr>
            <p:ph idx="1"/>
          </p:nvPr>
        </p:nvSpPr>
        <p:spPr/>
        <p:txBody>
          <a:bodyPr/>
          <a:lstStyle/>
          <a:p>
            <a:pPr algn="l">
              <a:buFont typeface="Arial" panose="020B0604020202020204" pitchFamily="34" charset="0"/>
              <a:buChar char="•"/>
            </a:pPr>
            <a:r>
              <a:rPr lang="en-GB" dirty="0">
                <a:latin typeface="Roboto" panose="02000000000000000000" pitchFamily="2" charset="0"/>
              </a:rPr>
              <a:t>T</a:t>
            </a:r>
            <a:r>
              <a:rPr lang="en-GB" b="0" i="0" u="none" strike="noStrike" dirty="0">
                <a:effectLst/>
                <a:latin typeface="Roboto" panose="02000000000000000000" pitchFamily="2" charset="0"/>
              </a:rPr>
              <a:t>he syllabus can present a higher-level sequence outline, that can be later broken down into smaller subtopics if necessary.</a:t>
            </a:r>
          </a:p>
          <a:p>
            <a:pPr algn="l">
              <a:buFont typeface="Arial" panose="020B0604020202020204" pitchFamily="34" charset="0"/>
              <a:buChar char="•"/>
            </a:pPr>
            <a:r>
              <a:rPr lang="en-GB" b="0" i="0" u="none" strike="noStrike" dirty="0">
                <a:effectLst/>
                <a:latin typeface="Roboto" panose="02000000000000000000" pitchFamily="2" charset="0"/>
              </a:rPr>
              <a:t>The topics sequence should be defined so that the concepts introduced early help with the ones encountered later. </a:t>
            </a:r>
          </a:p>
          <a:p>
            <a:pPr algn="l">
              <a:buFont typeface="Arial" panose="020B0604020202020204" pitchFamily="34" charset="0"/>
              <a:buChar char="•"/>
            </a:pPr>
            <a:r>
              <a:rPr lang="en-GB" b="0" i="0" u="none" strike="noStrike" dirty="0">
                <a:effectLst/>
                <a:latin typeface="Roboto" panose="02000000000000000000" pitchFamily="2" charset="0"/>
              </a:rPr>
              <a:t>The defined agenda should not be very rigid thus preventing changing the sequence of topics or adding or deleting topics at a later stage.</a:t>
            </a:r>
          </a:p>
          <a:p>
            <a:pPr algn="l">
              <a:buFont typeface="Arial" panose="020B0604020202020204" pitchFamily="34" charset="0"/>
              <a:buChar char="•"/>
            </a:pPr>
            <a:r>
              <a:rPr lang="en-GB" b="0" i="0" u="none" strike="noStrike" dirty="0">
                <a:effectLst/>
                <a:latin typeface="Roboto" panose="02000000000000000000" pitchFamily="2" charset="0"/>
              </a:rPr>
              <a:t>The syllabus is sent to the learners and should provide them with all necessary information to help them decide if they want to follow the training related to the learning materials.</a:t>
            </a:r>
          </a:p>
          <a:p>
            <a:endParaRPr lang="en-GB" dirty="0"/>
          </a:p>
        </p:txBody>
      </p:sp>
      <p:sp>
        <p:nvSpPr>
          <p:cNvPr id="4" name="Footer Placeholder 3">
            <a:extLst>
              <a:ext uri="{FF2B5EF4-FFF2-40B4-BE49-F238E27FC236}">
                <a16:creationId xmlns:a16="http://schemas.microsoft.com/office/drawing/2014/main" id="{D028D939-3C3D-95D5-63A4-9FA7A210D8DB}"/>
              </a:ext>
            </a:extLst>
          </p:cNvPr>
          <p:cNvSpPr>
            <a:spLocks noGrp="1"/>
          </p:cNvSpPr>
          <p:nvPr>
            <p:ph type="ftr" sz="quarter" idx="11"/>
          </p:nvPr>
        </p:nvSpPr>
        <p:spPr/>
        <p:txBody>
          <a:bodyPr/>
          <a:lstStyle/>
          <a:p>
            <a:pPr>
              <a:defRPr/>
            </a:pPr>
            <a:r>
              <a:rPr lang="en-US"/>
              <a:t>&lt; name &amp; contact -other presentation info&gt;</a:t>
            </a:r>
            <a:endParaRPr lang="it-IT"/>
          </a:p>
        </p:txBody>
      </p:sp>
    </p:spTree>
    <p:extLst>
      <p:ext uri="{BB962C8B-B14F-4D97-AF65-F5344CB8AC3E}">
        <p14:creationId xmlns:p14="http://schemas.microsoft.com/office/powerpoint/2010/main" val="2018521312"/>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1_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2_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363</TotalTime>
  <Words>760</Words>
  <Application>Microsoft Macintosh PowerPoint</Application>
  <PresentationFormat>Widescreen</PresentationFormat>
  <Paragraphs>108</Paragraphs>
  <Slides>15</Slides>
  <Notes>2</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15</vt:i4>
      </vt:variant>
    </vt:vector>
  </HeadingPairs>
  <TitlesOfParts>
    <vt:vector size="26" baseType="lpstr">
      <vt:lpstr>Arial</vt:lpstr>
      <vt:lpstr>Calibri</vt:lpstr>
      <vt:lpstr>Calibri Light</vt:lpstr>
      <vt:lpstr>Century Gothic</vt:lpstr>
      <vt:lpstr>Noto Sans</vt:lpstr>
      <vt:lpstr>Quicksand</vt:lpstr>
      <vt:lpstr>Quicksand SemiBold</vt:lpstr>
      <vt:lpstr>Roboto</vt:lpstr>
      <vt:lpstr>Tema di Office</vt:lpstr>
      <vt:lpstr>1_Tema di Office</vt:lpstr>
      <vt:lpstr>2_Tema di Office</vt:lpstr>
      <vt:lpstr>Metadata, controlled vocabularies, syllabus and learning objectives</vt:lpstr>
      <vt:lpstr>Agenda</vt:lpstr>
      <vt:lpstr>Metadata and metadata schema</vt:lpstr>
      <vt:lpstr>The RDA Minimal Metadata for Learning Resources</vt:lpstr>
      <vt:lpstr>Controlled vocabularies</vt:lpstr>
      <vt:lpstr>Controlled vocabularies relevant for CLARIN</vt:lpstr>
      <vt:lpstr>Syllabus</vt:lpstr>
      <vt:lpstr>Syllabus Elements</vt:lpstr>
      <vt:lpstr>Important to keep in mind</vt:lpstr>
      <vt:lpstr>Defining learning objectives</vt:lpstr>
      <vt:lpstr>Learning Objectives Verbs</vt:lpstr>
      <vt:lpstr>Which of the following are elements of a syllabus?</vt:lpstr>
      <vt:lpstr>Which of the following are considered good learning objectives</vt:lpstr>
      <vt:lpstr>Summary</vt:lpstr>
      <vt:lpstr>Thank you! 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FAIR-by-Design Methodology: How to Develop FAIR Materials</dc:title>
  <dc:creator>Sonja Filiposka</dc:creator>
  <cp:lastModifiedBy>Anastas Mishev</cp:lastModifiedBy>
  <cp:revision>18</cp:revision>
  <cp:lastPrinted>2023-12-04T13:42:03Z</cp:lastPrinted>
  <dcterms:created xsi:type="dcterms:W3CDTF">2023-12-04T10:44:48Z</dcterms:created>
  <dcterms:modified xsi:type="dcterms:W3CDTF">2024-09-20T10:40:01Z</dcterms:modified>
</cp:coreProperties>
</file>

<file path=docProps/thumbnail.jpeg>
</file>